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4" r:id="rId1"/>
  </p:sldMasterIdLst>
  <p:notesMasterIdLst>
    <p:notesMasterId r:id="rId32"/>
  </p:notesMasterIdLst>
  <p:sldIdLst>
    <p:sldId id="256" r:id="rId2"/>
    <p:sldId id="297" r:id="rId3"/>
    <p:sldId id="301" r:id="rId4"/>
    <p:sldId id="308" r:id="rId5"/>
    <p:sldId id="309" r:id="rId6"/>
    <p:sldId id="261" r:id="rId7"/>
    <p:sldId id="305" r:id="rId8"/>
    <p:sldId id="302" r:id="rId9"/>
    <p:sldId id="300" r:id="rId10"/>
    <p:sldId id="299" r:id="rId11"/>
    <p:sldId id="298" r:id="rId12"/>
    <p:sldId id="264" r:id="rId13"/>
    <p:sldId id="313" r:id="rId14"/>
    <p:sldId id="315" r:id="rId15"/>
    <p:sldId id="316" r:id="rId16"/>
    <p:sldId id="318" r:id="rId17"/>
    <p:sldId id="319" r:id="rId18"/>
    <p:sldId id="320" r:id="rId19"/>
    <p:sldId id="321" r:id="rId20"/>
    <p:sldId id="303" r:id="rId21"/>
    <p:sldId id="322" r:id="rId22"/>
    <p:sldId id="324" r:id="rId23"/>
    <p:sldId id="323" r:id="rId24"/>
    <p:sldId id="306" r:id="rId25"/>
    <p:sldId id="311" r:id="rId26"/>
    <p:sldId id="314" r:id="rId27"/>
    <p:sldId id="304" r:id="rId28"/>
    <p:sldId id="317" r:id="rId29"/>
    <p:sldId id="312" r:id="rId30"/>
    <p:sldId id="278" r:id="rId31"/>
  </p:sldIdLst>
  <p:sldSz cx="9144000" cy="5143500" type="screen16x9"/>
  <p:notesSz cx="6858000" cy="9144000"/>
  <p:embeddedFontLst>
    <p:embeddedFont>
      <p:font typeface="Barlow Light" panose="020F030202020403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Raleway Thin" pitchFamily="2" charset="77"/>
      <p:regular r:id="rId43"/>
      <p:italic r:id="rId44"/>
    </p:embeddedFont>
    <p:embeddedFont>
      <p:font typeface="Verdana" panose="020B0604030504040204"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20D2B-C8D2-4719-8F50-C9DFC20F2CF2}" v="234" dt="2023-12-07T02:07:24.130"/>
  </p1510:revLst>
</p1510:revInfo>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12"/>
    <p:restoredTop sz="94661"/>
  </p:normalViewPr>
  <p:slideViewPr>
    <p:cSldViewPr snapToGrid="0">
      <p:cViewPr varScale="1">
        <p:scale>
          <a:sx n="152" d="100"/>
          <a:sy n="152" d="100"/>
        </p:scale>
        <p:origin x="5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461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733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621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613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130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05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23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155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296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464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973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218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283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625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58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43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925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63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105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914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946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715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77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FF12-D7F7-E2AD-F2F0-295ADEB3681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BC484ED-73A7-3752-6F0B-216298011D8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B768D1E-686D-06C7-7797-1A20A9EBF83C}"/>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5" name="Footer Placeholder 4">
            <a:extLst>
              <a:ext uri="{FF2B5EF4-FFF2-40B4-BE49-F238E27FC236}">
                <a16:creationId xmlns:a16="http://schemas.microsoft.com/office/drawing/2014/main" id="{4CE78745-D973-65B1-A7C5-114FA93A4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F719B-8D14-FB24-2937-F6271B2367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8145692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205F-8FD2-485F-7F68-566143ECE0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FC12D3-2120-63F3-8E31-ABF33AA16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8A3BD-1834-EE11-0654-9B1BAF81E5DB}"/>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5" name="Footer Placeholder 4">
            <a:extLst>
              <a:ext uri="{FF2B5EF4-FFF2-40B4-BE49-F238E27FC236}">
                <a16:creationId xmlns:a16="http://schemas.microsoft.com/office/drawing/2014/main" id="{2085C261-7CDF-7BE2-145A-274B958D9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0489C-01B9-93F3-89F9-BE20B361BE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435516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99880F-873C-353B-C143-D9EEE9DC65BD}"/>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2D1D5E-4F2C-49E9-A4ED-F56F8B0B896D}"/>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6973C-7E52-5356-2C23-ED9F3A0D6BB0}"/>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5" name="Footer Placeholder 4">
            <a:extLst>
              <a:ext uri="{FF2B5EF4-FFF2-40B4-BE49-F238E27FC236}">
                <a16:creationId xmlns:a16="http://schemas.microsoft.com/office/drawing/2014/main" id="{A37B690A-75B6-D32A-106C-3079C9BCB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8E5C8-9143-833B-F530-30B6427C84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1470664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Tree>
    <p:extLst>
      <p:ext uri="{BB962C8B-B14F-4D97-AF65-F5344CB8AC3E}">
        <p14:creationId xmlns:p14="http://schemas.microsoft.com/office/powerpoint/2010/main" val="3751932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7548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57809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5D91-74AD-9151-4870-E30F46E052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CD7D7-7ECC-E78D-56D6-9CF65B5E4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CADD0-E094-3628-E33F-B7920CC9660E}"/>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5" name="Footer Placeholder 4">
            <a:extLst>
              <a:ext uri="{FF2B5EF4-FFF2-40B4-BE49-F238E27FC236}">
                <a16:creationId xmlns:a16="http://schemas.microsoft.com/office/drawing/2014/main" id="{357CB878-1463-C96D-CD15-60644B5C9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5FD57-2DD6-B3C4-753E-0571615A2C6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962804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7692-891C-927F-68DC-E5821542BC01}"/>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8592339-D188-A058-E41D-8AAE4628CA14}"/>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42DDB0-6FB1-8FBF-9043-51A61F994598}"/>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5" name="Footer Placeholder 4">
            <a:extLst>
              <a:ext uri="{FF2B5EF4-FFF2-40B4-BE49-F238E27FC236}">
                <a16:creationId xmlns:a16="http://schemas.microsoft.com/office/drawing/2014/main" id="{1B714DC2-51A2-F5D4-33AC-4ADE6BDECD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F2662-9274-07F5-0356-BCC853C4E1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2588794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D7B2-BA99-6BF5-C400-CEEC959533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26E342-61E2-BF0B-5739-1C08BE144CB1}"/>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B01506-B639-0053-D66A-B3CE3FEB5D8D}"/>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EAD63E-A7C3-0451-193E-BA1946CAC3D6}"/>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6" name="Footer Placeholder 5">
            <a:extLst>
              <a:ext uri="{FF2B5EF4-FFF2-40B4-BE49-F238E27FC236}">
                <a16:creationId xmlns:a16="http://schemas.microsoft.com/office/drawing/2014/main" id="{53490B03-5219-0268-D76F-2B4D850EB5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D9CB9-9440-B392-B8A6-FA4E81155ED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34796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692BA-79A4-0ADA-6651-25496D9F264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031FD4-DAE1-7B9D-0370-CE851D8C2B6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4ED2B9C-DBE0-576B-7210-11F1A916CE4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F3C02B-9A51-479A-63E4-A0F4F22DB9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D930D-2C63-D23E-2777-DA2AAFE8E59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59830-5180-9DF1-6629-9FE74A65782E}"/>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8" name="Footer Placeholder 7">
            <a:extLst>
              <a:ext uri="{FF2B5EF4-FFF2-40B4-BE49-F238E27FC236}">
                <a16:creationId xmlns:a16="http://schemas.microsoft.com/office/drawing/2014/main" id="{F277C2BF-7689-6BC7-857C-6E916E12F2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85F3CA-F72B-162D-16E9-0C115BED9C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6636621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E0E3E-EDA8-2F6A-F77B-36E6B67123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5CF183-E62A-E775-857D-51F70DAB6D7D}"/>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4" name="Footer Placeholder 3">
            <a:extLst>
              <a:ext uri="{FF2B5EF4-FFF2-40B4-BE49-F238E27FC236}">
                <a16:creationId xmlns:a16="http://schemas.microsoft.com/office/drawing/2014/main" id="{AA5A636D-43B4-C406-3840-8D9073DE4A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6A0C1-B897-7FE0-B46C-ACD475E30E1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3185576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D04E7-B000-B6B5-F2DB-5043772E9BC4}"/>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3" name="Footer Placeholder 2">
            <a:extLst>
              <a:ext uri="{FF2B5EF4-FFF2-40B4-BE49-F238E27FC236}">
                <a16:creationId xmlns:a16="http://schemas.microsoft.com/office/drawing/2014/main" id="{E370DBB7-6B29-EE55-0E3C-F0F545562F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4A5130-60C3-D2F8-04F5-37AD0927FF9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1684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A2921-BDB4-CCC1-AA82-E62AA2D3B38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0C3C68B-3673-96D5-676D-97244E8F25B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0CBE82-FCDA-55DD-7EAD-1A4004F9F1B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08ED15D-C3EE-FE1D-C953-C4E01E453DD9}"/>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6" name="Footer Placeholder 5">
            <a:extLst>
              <a:ext uri="{FF2B5EF4-FFF2-40B4-BE49-F238E27FC236}">
                <a16:creationId xmlns:a16="http://schemas.microsoft.com/office/drawing/2014/main" id="{9EB597AC-A76B-CC9D-70A1-FC7ED2BC71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C2E3E3-AE2D-AB36-A55C-ACBA6BE6A9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9353123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765AA-7B3C-741C-1701-C3FB4540A17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745B6DA-F88B-1D3E-A0EC-0E5679D2F37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E372328-2D56-79A8-BF8C-BA765F6114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0D2C7FF-56D0-B669-4816-2CEC6AF778B4}"/>
              </a:ext>
            </a:extLst>
          </p:cNvPr>
          <p:cNvSpPr>
            <a:spLocks noGrp="1"/>
          </p:cNvSpPr>
          <p:nvPr>
            <p:ph type="dt" sz="half" idx="10"/>
          </p:nvPr>
        </p:nvSpPr>
        <p:spPr/>
        <p:txBody>
          <a:bodyPr/>
          <a:lstStyle/>
          <a:p>
            <a:fld id="{01792F86-BE2C-B84E-817D-F1062A8EE6CC}" type="datetimeFigureOut">
              <a:rPr lang="en-US" smtClean="0"/>
              <a:t>12/7/24</a:t>
            </a:fld>
            <a:endParaRPr lang="en-US"/>
          </a:p>
        </p:txBody>
      </p:sp>
      <p:sp>
        <p:nvSpPr>
          <p:cNvPr id="6" name="Footer Placeholder 5">
            <a:extLst>
              <a:ext uri="{FF2B5EF4-FFF2-40B4-BE49-F238E27FC236}">
                <a16:creationId xmlns:a16="http://schemas.microsoft.com/office/drawing/2014/main" id="{FFE9D860-0FEA-6954-9B70-5148694EED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6DE526-22B3-7891-F4A0-AE7CCADD51D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5041571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83D2FC-DEA0-E287-73BB-3F0D1EC3270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812B91-2E15-FB77-3CCE-CCA6197F1457}"/>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78FC4-E415-C656-A33D-E09DB678BC4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1792F86-BE2C-B84E-817D-F1062A8EE6CC}" type="datetimeFigureOut">
              <a:rPr lang="en-US" smtClean="0"/>
              <a:t>12/7/24</a:t>
            </a:fld>
            <a:endParaRPr lang="en-US"/>
          </a:p>
        </p:txBody>
      </p:sp>
      <p:sp>
        <p:nvSpPr>
          <p:cNvPr id="5" name="Footer Placeholder 4">
            <a:extLst>
              <a:ext uri="{FF2B5EF4-FFF2-40B4-BE49-F238E27FC236}">
                <a16:creationId xmlns:a16="http://schemas.microsoft.com/office/drawing/2014/main" id="{2069E339-EC0C-8464-E033-B6695066D44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054D36-942A-2C7E-353B-23C890F702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869324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greatcharacters.miraheze.org/wiki/Porky_Pi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6.png"/><Relationship Id="rId7" Type="http://schemas.openxmlformats.org/officeDocument/2006/relationships/hyperlink" Target="https://www.freepngimg.com/png/90670-cleaner-thumb-business-cleanliness-profession-window"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www.pngall.com/networking-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hyperlink" Target="https://www.pngall.com/networking-p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491000" y="730724"/>
            <a:ext cx="4962600"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800" b="1">
                <a:latin typeface="Verdana"/>
              </a:rPr>
              <a:t>Northeast Valley Bookstore</a:t>
            </a:r>
            <a:br>
              <a:rPr lang="en-US" sz="2800" b="1">
                <a:latin typeface="Verdana"/>
              </a:rPr>
            </a:br>
            <a:r>
              <a:rPr lang="en-US" sz="2000" b="1">
                <a:latin typeface="Verdana"/>
              </a:rPr>
              <a:t>“Home to Infinite Knowledge”</a:t>
            </a:r>
          </a:p>
        </p:txBody>
      </p:sp>
      <p:sp>
        <p:nvSpPr>
          <p:cNvPr id="3" name="TextBox 2">
            <a:extLst>
              <a:ext uri="{FF2B5EF4-FFF2-40B4-BE49-F238E27FC236}">
                <a16:creationId xmlns:a16="http://schemas.microsoft.com/office/drawing/2014/main" id="{5741DC18-AF78-5477-BC72-B082460416AC}"/>
              </a:ext>
            </a:extLst>
          </p:cNvPr>
          <p:cNvSpPr txBox="1"/>
          <p:nvPr/>
        </p:nvSpPr>
        <p:spPr>
          <a:xfrm>
            <a:off x="1948404" y="2701864"/>
            <a:ext cx="3044891" cy="1261884"/>
          </a:xfrm>
          <a:prstGeom prst="rect">
            <a:avLst/>
          </a:prstGeom>
          <a:noFill/>
        </p:spPr>
        <p:txBody>
          <a:bodyPr wrap="square" lIns="91440" tIns="45720" rIns="91440" bIns="45720" rtlCol="0" anchor="t">
            <a:spAutoFit/>
          </a:bodyPr>
          <a:lstStyle/>
          <a:p>
            <a:r>
              <a:rPr lang="en-US" sz="1600" dirty="0">
                <a:solidFill>
                  <a:schemeClr val="accent2"/>
                </a:solidFill>
                <a:latin typeface="Verdana"/>
              </a:rPr>
              <a:t>Team: Avengers</a:t>
            </a:r>
          </a:p>
          <a:p>
            <a:endParaRPr lang="en-US" sz="1200" dirty="0">
              <a:solidFill>
                <a:schemeClr val="accent2"/>
              </a:solidFill>
              <a:latin typeface="Verdana"/>
            </a:endParaRPr>
          </a:p>
          <a:p>
            <a:r>
              <a:rPr lang="en-US" sz="1200" dirty="0">
                <a:solidFill>
                  <a:schemeClr val="accent2"/>
                </a:solidFill>
                <a:latin typeface="Verdana"/>
              </a:rPr>
              <a:t>Arundhati - 002780632</a:t>
            </a:r>
          </a:p>
          <a:p>
            <a:r>
              <a:rPr lang="en-US" sz="1200" dirty="0">
                <a:solidFill>
                  <a:schemeClr val="accent2"/>
                </a:solidFill>
                <a:latin typeface="Verdana"/>
              </a:rPr>
              <a:t>Santosh -002798165 </a:t>
            </a:r>
            <a:br>
              <a:rPr lang="en-US" sz="1200" dirty="0">
                <a:latin typeface="Verdana"/>
              </a:rPr>
            </a:br>
            <a:r>
              <a:rPr lang="en-US" sz="1200" dirty="0" err="1">
                <a:solidFill>
                  <a:schemeClr val="accent2"/>
                </a:solidFill>
                <a:latin typeface="Verdana"/>
              </a:rPr>
              <a:t>Sathwik</a:t>
            </a:r>
            <a:r>
              <a:rPr lang="en-US" sz="1200" dirty="0">
                <a:solidFill>
                  <a:schemeClr val="accent2"/>
                </a:solidFill>
                <a:latin typeface="Verdana"/>
              </a:rPr>
              <a:t> – 002873268</a:t>
            </a:r>
          </a:p>
          <a:p>
            <a:r>
              <a:rPr lang="en-US" sz="1200" dirty="0">
                <a:solidFill>
                  <a:schemeClr val="accent2"/>
                </a:solidFill>
                <a:latin typeface="Verdana"/>
              </a:rPr>
              <a:t>Sourabh - 002820396</a:t>
            </a:r>
          </a:p>
        </p:txBody>
      </p:sp>
      <p:pic>
        <p:nvPicPr>
          <p:cNvPr id="1026" name="Picture 2" descr="photo of brown wooden bookshelf">
            <a:extLst>
              <a:ext uri="{FF2B5EF4-FFF2-40B4-BE49-F238E27FC236}">
                <a16:creationId xmlns:a16="http://schemas.microsoft.com/office/drawing/2014/main" id="{AEEF9D25-BBE8-7551-3C12-062667901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169" y="412921"/>
            <a:ext cx="2999040" cy="4199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7547370" cy="77325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1"/>
                </a:solidFill>
                <a:latin typeface="Verdana"/>
              </a:rPr>
              <a:t>Database and Schema</a:t>
            </a:r>
          </a:p>
        </p:txBody>
      </p:sp>
      <p:sp>
        <p:nvSpPr>
          <p:cNvPr id="595" name="Google Shape;595;p17"/>
          <p:cNvSpPr txBox="1">
            <a:spLocks noGrp="1"/>
          </p:cNvSpPr>
          <p:nvPr>
            <p:ph type="body" idx="1"/>
          </p:nvPr>
        </p:nvSpPr>
        <p:spPr>
          <a:xfrm>
            <a:off x="186687" y="1867516"/>
            <a:ext cx="5769469" cy="2714344"/>
          </a:xfrm>
          <a:prstGeom prst="rect">
            <a:avLst/>
          </a:prstGeom>
        </p:spPr>
        <p:txBody>
          <a:bodyPr spcFirstLastPara="1" wrap="square" lIns="0" tIns="0" rIns="0" bIns="0" anchor="t" anchorCtr="0">
            <a:noAutofit/>
          </a:bodyPr>
          <a:lstStyle/>
          <a:p>
            <a:r>
              <a:rPr lang="en" sz="1600">
                <a:latin typeface="Barlow Light" panose="00000400000000000000" pitchFamily="2" charset="0"/>
              </a:rPr>
              <a:t>Two tables:</a:t>
            </a:r>
          </a:p>
          <a:p>
            <a:r>
              <a:rPr lang="en" sz="1600">
                <a:latin typeface="Barlow Light" panose="00000400000000000000" pitchFamily="2" charset="0"/>
              </a:rPr>
              <a:t>Person: id (PRIMARY KEY), name, surname, password, isAdmin, hasFine, BookReceived, BookReadBefore, deadline</a:t>
            </a:r>
          </a:p>
          <a:p>
            <a:r>
              <a:rPr lang="en" sz="1600">
                <a:latin typeface="Barlow Light" panose="00000400000000000000" pitchFamily="2" charset="0"/>
              </a:rPr>
              <a:t>Book: ISBN (PRIMARY KEY), name, author, pageNumber, quantity</a:t>
            </a:r>
          </a:p>
          <a:p>
            <a:r>
              <a:rPr lang="en" sz="1600">
                <a:latin typeface="Barlow Light" panose="00000400000000000000" pitchFamily="2" charset="0"/>
              </a:rPr>
              <a:t>Created Database class which uses JDBC driver to connect to the database and to </a:t>
            </a:r>
            <a:r>
              <a:rPr lang="en-US" sz="1600">
                <a:latin typeface="Barlow Light" panose="00000400000000000000" pitchFamily="2" charset="0"/>
              </a:rPr>
              <a:t>perform</a:t>
            </a:r>
            <a:r>
              <a:rPr lang="en" sz="1600">
                <a:latin typeface="Barlow Light" panose="00000400000000000000" pitchFamily="2" charset="0"/>
              </a:rPr>
              <a:t> CRUD operations</a:t>
            </a:r>
          </a:p>
          <a:p>
            <a:pPr marL="457200" lvl="0" indent="-342900" algn="l" rtl="0">
              <a:spcBef>
                <a:spcPts val="600"/>
              </a:spcBef>
              <a:spcAft>
                <a:spcPts val="0"/>
              </a:spcAft>
              <a:buSzPts val="1800"/>
              <a:buChar char="▸"/>
            </a:pPr>
            <a:endParaRPr lang="en" sz="1500"/>
          </a:p>
          <a:p>
            <a:pPr marL="457200" lvl="0" indent="-342900" algn="l" rtl="0">
              <a:spcBef>
                <a:spcPts val="600"/>
              </a:spcBef>
              <a:spcAft>
                <a:spcPts val="0"/>
              </a:spcAft>
              <a:buSzPts val="1800"/>
              <a:buChar char="▸"/>
            </a:pPr>
            <a:endParaRPr lang="en"/>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797" name="Google Shape;744;p18">
            <a:extLst>
              <a:ext uri="{FF2B5EF4-FFF2-40B4-BE49-F238E27FC236}">
                <a16:creationId xmlns:a16="http://schemas.microsoft.com/office/drawing/2014/main" id="{BAE3A831-4C07-771E-14F6-185FB4928ECC}"/>
              </a:ext>
            </a:extLst>
          </p:cNvPr>
          <p:cNvGrpSpPr/>
          <p:nvPr/>
        </p:nvGrpSpPr>
        <p:grpSpPr>
          <a:xfrm>
            <a:off x="5982611" y="1110948"/>
            <a:ext cx="3005015" cy="3079263"/>
            <a:chOff x="2152750" y="190500"/>
            <a:chExt cx="4293756" cy="4762499"/>
          </a:xfrm>
        </p:grpSpPr>
        <p:sp>
          <p:nvSpPr>
            <p:cNvPr id="798" name="Google Shape;745;p18">
              <a:extLst>
                <a:ext uri="{FF2B5EF4-FFF2-40B4-BE49-F238E27FC236}">
                  <a16:creationId xmlns:a16="http://schemas.microsoft.com/office/drawing/2014/main" id="{0E521F56-3883-60C1-754A-2CC92CD85A4F}"/>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46;p18">
              <a:extLst>
                <a:ext uri="{FF2B5EF4-FFF2-40B4-BE49-F238E27FC236}">
                  <a16:creationId xmlns:a16="http://schemas.microsoft.com/office/drawing/2014/main" id="{92AADAF0-AE9D-216E-88F8-12D7AB992634}"/>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747;p18">
              <a:extLst>
                <a:ext uri="{FF2B5EF4-FFF2-40B4-BE49-F238E27FC236}">
                  <a16:creationId xmlns:a16="http://schemas.microsoft.com/office/drawing/2014/main" id="{1333BCCC-B379-7455-ADAE-CA64556A6A82}"/>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748;p18">
              <a:extLst>
                <a:ext uri="{FF2B5EF4-FFF2-40B4-BE49-F238E27FC236}">
                  <a16:creationId xmlns:a16="http://schemas.microsoft.com/office/drawing/2014/main" id="{3BC2776A-0C22-9886-C4CC-C48A9661B071}"/>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749;p18">
              <a:extLst>
                <a:ext uri="{FF2B5EF4-FFF2-40B4-BE49-F238E27FC236}">
                  <a16:creationId xmlns:a16="http://schemas.microsoft.com/office/drawing/2014/main" id="{7EE0BF7F-20FD-9345-703A-EDAC169ABD70}"/>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750;p18">
              <a:extLst>
                <a:ext uri="{FF2B5EF4-FFF2-40B4-BE49-F238E27FC236}">
                  <a16:creationId xmlns:a16="http://schemas.microsoft.com/office/drawing/2014/main" id="{E50651F3-B40A-8E3C-1293-15E8DA98363E}"/>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751;p18">
              <a:extLst>
                <a:ext uri="{FF2B5EF4-FFF2-40B4-BE49-F238E27FC236}">
                  <a16:creationId xmlns:a16="http://schemas.microsoft.com/office/drawing/2014/main" id="{9C4A53AA-F554-7A4F-B16B-6034D20B6A70}"/>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752;p18">
              <a:extLst>
                <a:ext uri="{FF2B5EF4-FFF2-40B4-BE49-F238E27FC236}">
                  <a16:creationId xmlns:a16="http://schemas.microsoft.com/office/drawing/2014/main" id="{AD772885-E22A-9A29-6AAF-55CE71EDEBC3}"/>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753;p18">
              <a:extLst>
                <a:ext uri="{FF2B5EF4-FFF2-40B4-BE49-F238E27FC236}">
                  <a16:creationId xmlns:a16="http://schemas.microsoft.com/office/drawing/2014/main" id="{F1448B62-24F7-4DC2-A799-8BF2A0E091B0}"/>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754;p18">
              <a:extLst>
                <a:ext uri="{FF2B5EF4-FFF2-40B4-BE49-F238E27FC236}">
                  <a16:creationId xmlns:a16="http://schemas.microsoft.com/office/drawing/2014/main" id="{4C55387D-9E47-19E5-0D02-A7555BE388F8}"/>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755;p18">
              <a:extLst>
                <a:ext uri="{FF2B5EF4-FFF2-40B4-BE49-F238E27FC236}">
                  <a16:creationId xmlns:a16="http://schemas.microsoft.com/office/drawing/2014/main" id="{B19859CD-2C11-6481-42F4-582DFB0C535A}"/>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756;p18">
              <a:extLst>
                <a:ext uri="{FF2B5EF4-FFF2-40B4-BE49-F238E27FC236}">
                  <a16:creationId xmlns:a16="http://schemas.microsoft.com/office/drawing/2014/main" id="{63977253-2024-642A-EDD2-4974338E868B}"/>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757;p18">
              <a:extLst>
                <a:ext uri="{FF2B5EF4-FFF2-40B4-BE49-F238E27FC236}">
                  <a16:creationId xmlns:a16="http://schemas.microsoft.com/office/drawing/2014/main" id="{EBD3915F-8040-6756-CA39-3493CD211992}"/>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758;p18">
              <a:extLst>
                <a:ext uri="{FF2B5EF4-FFF2-40B4-BE49-F238E27FC236}">
                  <a16:creationId xmlns:a16="http://schemas.microsoft.com/office/drawing/2014/main" id="{653677E7-899A-D87A-EFAB-3C83CDB97F6C}"/>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759;p18">
              <a:extLst>
                <a:ext uri="{FF2B5EF4-FFF2-40B4-BE49-F238E27FC236}">
                  <a16:creationId xmlns:a16="http://schemas.microsoft.com/office/drawing/2014/main" id="{C4AA67B0-3BF6-C00D-E9C7-84F8121FF12D}"/>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760;p18">
              <a:extLst>
                <a:ext uri="{FF2B5EF4-FFF2-40B4-BE49-F238E27FC236}">
                  <a16:creationId xmlns:a16="http://schemas.microsoft.com/office/drawing/2014/main" id="{B3F17C3A-6130-28E6-6F6B-6C60E4DE3BC0}"/>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761;p18">
              <a:extLst>
                <a:ext uri="{FF2B5EF4-FFF2-40B4-BE49-F238E27FC236}">
                  <a16:creationId xmlns:a16="http://schemas.microsoft.com/office/drawing/2014/main" id="{78429AB3-BDCB-818D-4492-86B61E452BB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762;p18">
              <a:extLst>
                <a:ext uri="{FF2B5EF4-FFF2-40B4-BE49-F238E27FC236}">
                  <a16:creationId xmlns:a16="http://schemas.microsoft.com/office/drawing/2014/main" id="{F9479DFE-432C-E542-6BC7-A41ADED34866}"/>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763;p18">
              <a:extLst>
                <a:ext uri="{FF2B5EF4-FFF2-40B4-BE49-F238E27FC236}">
                  <a16:creationId xmlns:a16="http://schemas.microsoft.com/office/drawing/2014/main" id="{99E987FA-F156-C8B0-F60C-202016D65DDC}"/>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764;p18">
              <a:extLst>
                <a:ext uri="{FF2B5EF4-FFF2-40B4-BE49-F238E27FC236}">
                  <a16:creationId xmlns:a16="http://schemas.microsoft.com/office/drawing/2014/main" id="{F21EC619-3772-EB75-85C9-D2755E26BA88}"/>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765;p18">
              <a:extLst>
                <a:ext uri="{FF2B5EF4-FFF2-40B4-BE49-F238E27FC236}">
                  <a16:creationId xmlns:a16="http://schemas.microsoft.com/office/drawing/2014/main" id="{46B47A9E-36A3-0591-5CE0-AB599148BC0A}"/>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766;p18">
              <a:extLst>
                <a:ext uri="{FF2B5EF4-FFF2-40B4-BE49-F238E27FC236}">
                  <a16:creationId xmlns:a16="http://schemas.microsoft.com/office/drawing/2014/main" id="{BF7E5D39-4313-A8C3-1672-77DE5617A25B}"/>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767;p18">
              <a:extLst>
                <a:ext uri="{FF2B5EF4-FFF2-40B4-BE49-F238E27FC236}">
                  <a16:creationId xmlns:a16="http://schemas.microsoft.com/office/drawing/2014/main" id="{48E5D2C1-1273-CAFC-A960-F9D502465953}"/>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768;p18">
              <a:extLst>
                <a:ext uri="{FF2B5EF4-FFF2-40B4-BE49-F238E27FC236}">
                  <a16:creationId xmlns:a16="http://schemas.microsoft.com/office/drawing/2014/main" id="{8D494F01-D590-81CA-4689-83137AE3791D}"/>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769;p18">
              <a:extLst>
                <a:ext uri="{FF2B5EF4-FFF2-40B4-BE49-F238E27FC236}">
                  <a16:creationId xmlns:a16="http://schemas.microsoft.com/office/drawing/2014/main" id="{C4C48A46-3257-F65A-834F-7534CE2977A8}"/>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770;p18">
              <a:extLst>
                <a:ext uri="{FF2B5EF4-FFF2-40B4-BE49-F238E27FC236}">
                  <a16:creationId xmlns:a16="http://schemas.microsoft.com/office/drawing/2014/main" id="{FAD0EBD4-ACBE-5D06-9CBC-D81E3135D88E}"/>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771;p18">
              <a:extLst>
                <a:ext uri="{FF2B5EF4-FFF2-40B4-BE49-F238E27FC236}">
                  <a16:creationId xmlns:a16="http://schemas.microsoft.com/office/drawing/2014/main" id="{98B91CFC-BB70-F226-14B1-DC8B42781500}"/>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772;p18">
              <a:extLst>
                <a:ext uri="{FF2B5EF4-FFF2-40B4-BE49-F238E27FC236}">
                  <a16:creationId xmlns:a16="http://schemas.microsoft.com/office/drawing/2014/main" id="{727E3730-73FC-8ADD-6C71-9727B2744A7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773;p18">
              <a:extLst>
                <a:ext uri="{FF2B5EF4-FFF2-40B4-BE49-F238E27FC236}">
                  <a16:creationId xmlns:a16="http://schemas.microsoft.com/office/drawing/2014/main" id="{192A9230-DC1C-9BB9-4B1C-63D2970A30BF}"/>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774;p18">
              <a:extLst>
                <a:ext uri="{FF2B5EF4-FFF2-40B4-BE49-F238E27FC236}">
                  <a16:creationId xmlns:a16="http://schemas.microsoft.com/office/drawing/2014/main" id="{469517FC-A044-6C48-AC6A-5EEB7715D18D}"/>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775;p18">
              <a:extLst>
                <a:ext uri="{FF2B5EF4-FFF2-40B4-BE49-F238E27FC236}">
                  <a16:creationId xmlns:a16="http://schemas.microsoft.com/office/drawing/2014/main" id="{5DEB27E7-A838-4DC4-8FA7-D74CD5D2FD2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776;p18">
              <a:extLst>
                <a:ext uri="{FF2B5EF4-FFF2-40B4-BE49-F238E27FC236}">
                  <a16:creationId xmlns:a16="http://schemas.microsoft.com/office/drawing/2014/main" id="{87B09A6B-B9BF-54CD-9274-D1543F6828A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777;p18">
              <a:extLst>
                <a:ext uri="{FF2B5EF4-FFF2-40B4-BE49-F238E27FC236}">
                  <a16:creationId xmlns:a16="http://schemas.microsoft.com/office/drawing/2014/main" id="{1F1926E5-42FC-BAC2-3294-8C9F7340DA3B}"/>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778;p18">
              <a:extLst>
                <a:ext uri="{FF2B5EF4-FFF2-40B4-BE49-F238E27FC236}">
                  <a16:creationId xmlns:a16="http://schemas.microsoft.com/office/drawing/2014/main" id="{57BA458E-21AF-0335-C52B-DB32AC93DB7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779;p18">
              <a:extLst>
                <a:ext uri="{FF2B5EF4-FFF2-40B4-BE49-F238E27FC236}">
                  <a16:creationId xmlns:a16="http://schemas.microsoft.com/office/drawing/2014/main" id="{0F18F99A-5184-8888-11B6-8636DA6E387F}"/>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780;p18">
              <a:extLst>
                <a:ext uri="{FF2B5EF4-FFF2-40B4-BE49-F238E27FC236}">
                  <a16:creationId xmlns:a16="http://schemas.microsoft.com/office/drawing/2014/main" id="{D279E961-B1E6-C69A-FF89-B65F7F9B8D66}"/>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781;p18">
              <a:extLst>
                <a:ext uri="{FF2B5EF4-FFF2-40B4-BE49-F238E27FC236}">
                  <a16:creationId xmlns:a16="http://schemas.microsoft.com/office/drawing/2014/main" id="{B39A86E8-778A-CB33-4CCA-034120C9370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782;p18">
              <a:extLst>
                <a:ext uri="{FF2B5EF4-FFF2-40B4-BE49-F238E27FC236}">
                  <a16:creationId xmlns:a16="http://schemas.microsoft.com/office/drawing/2014/main" id="{FD6C2719-18AD-6BDA-E3C6-C10A02137E3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783;p18">
              <a:extLst>
                <a:ext uri="{FF2B5EF4-FFF2-40B4-BE49-F238E27FC236}">
                  <a16:creationId xmlns:a16="http://schemas.microsoft.com/office/drawing/2014/main" id="{9B47FAC8-F811-4120-DE9F-EA0042F0A040}"/>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784;p18">
              <a:extLst>
                <a:ext uri="{FF2B5EF4-FFF2-40B4-BE49-F238E27FC236}">
                  <a16:creationId xmlns:a16="http://schemas.microsoft.com/office/drawing/2014/main" id="{37838F67-0EB4-CB99-7C81-3CEA413A6CD3}"/>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785;p18">
              <a:extLst>
                <a:ext uri="{FF2B5EF4-FFF2-40B4-BE49-F238E27FC236}">
                  <a16:creationId xmlns:a16="http://schemas.microsoft.com/office/drawing/2014/main" id="{DA55D3A5-E7B8-9AF9-3CEE-D63EE2F3C105}"/>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786;p18">
              <a:extLst>
                <a:ext uri="{FF2B5EF4-FFF2-40B4-BE49-F238E27FC236}">
                  <a16:creationId xmlns:a16="http://schemas.microsoft.com/office/drawing/2014/main" id="{C3BF0D71-D3AB-B882-72CE-B1392CD8C035}"/>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787;p18">
              <a:extLst>
                <a:ext uri="{FF2B5EF4-FFF2-40B4-BE49-F238E27FC236}">
                  <a16:creationId xmlns:a16="http://schemas.microsoft.com/office/drawing/2014/main" id="{F3A50733-6031-A235-9EED-876EBCAAA5D9}"/>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788;p18">
              <a:extLst>
                <a:ext uri="{FF2B5EF4-FFF2-40B4-BE49-F238E27FC236}">
                  <a16:creationId xmlns:a16="http://schemas.microsoft.com/office/drawing/2014/main" id="{84D6BD8B-A045-E8DC-A76B-0F659259168B}"/>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789;p18">
              <a:extLst>
                <a:ext uri="{FF2B5EF4-FFF2-40B4-BE49-F238E27FC236}">
                  <a16:creationId xmlns:a16="http://schemas.microsoft.com/office/drawing/2014/main" id="{34D8207E-ED37-CC2F-BE39-03CDF15DB254}"/>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790;p18">
              <a:extLst>
                <a:ext uri="{FF2B5EF4-FFF2-40B4-BE49-F238E27FC236}">
                  <a16:creationId xmlns:a16="http://schemas.microsoft.com/office/drawing/2014/main" id="{8A6C6E32-13EC-7851-21A0-B7073138B8AD}"/>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791;p18">
              <a:extLst>
                <a:ext uri="{FF2B5EF4-FFF2-40B4-BE49-F238E27FC236}">
                  <a16:creationId xmlns:a16="http://schemas.microsoft.com/office/drawing/2014/main" id="{79108131-1CC7-7B2C-26B9-09CAEF0DE5F0}"/>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792;p18">
              <a:extLst>
                <a:ext uri="{FF2B5EF4-FFF2-40B4-BE49-F238E27FC236}">
                  <a16:creationId xmlns:a16="http://schemas.microsoft.com/office/drawing/2014/main" id="{1B9E695F-425A-41C0-CA6E-ED7FAF0658DA}"/>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793;p18">
              <a:extLst>
                <a:ext uri="{FF2B5EF4-FFF2-40B4-BE49-F238E27FC236}">
                  <a16:creationId xmlns:a16="http://schemas.microsoft.com/office/drawing/2014/main" id="{B357B9AE-181E-E2F8-7ED5-D01F84FC01B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794;p18">
              <a:extLst>
                <a:ext uri="{FF2B5EF4-FFF2-40B4-BE49-F238E27FC236}">
                  <a16:creationId xmlns:a16="http://schemas.microsoft.com/office/drawing/2014/main" id="{169777E2-EA76-D442-6433-A173D4F4C082}"/>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795;p18">
              <a:extLst>
                <a:ext uri="{FF2B5EF4-FFF2-40B4-BE49-F238E27FC236}">
                  <a16:creationId xmlns:a16="http://schemas.microsoft.com/office/drawing/2014/main" id="{4C5B34C0-886B-AD6F-7CAC-2171B1DB68B2}"/>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796;p18">
              <a:extLst>
                <a:ext uri="{FF2B5EF4-FFF2-40B4-BE49-F238E27FC236}">
                  <a16:creationId xmlns:a16="http://schemas.microsoft.com/office/drawing/2014/main" id="{F89FE4F5-D990-824F-6100-417462C7F635}"/>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797;p18">
              <a:extLst>
                <a:ext uri="{FF2B5EF4-FFF2-40B4-BE49-F238E27FC236}">
                  <a16:creationId xmlns:a16="http://schemas.microsoft.com/office/drawing/2014/main" id="{0907B17C-E56B-5643-66E8-720CE78A3D28}"/>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798;p18">
              <a:extLst>
                <a:ext uri="{FF2B5EF4-FFF2-40B4-BE49-F238E27FC236}">
                  <a16:creationId xmlns:a16="http://schemas.microsoft.com/office/drawing/2014/main" id="{65B0C0DB-BBA1-229F-045F-81B6CADBD93A}"/>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799;p18">
              <a:extLst>
                <a:ext uri="{FF2B5EF4-FFF2-40B4-BE49-F238E27FC236}">
                  <a16:creationId xmlns:a16="http://schemas.microsoft.com/office/drawing/2014/main" id="{11BBE746-7ED1-7976-AF97-96E09D994F81}"/>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00;p18">
              <a:extLst>
                <a:ext uri="{FF2B5EF4-FFF2-40B4-BE49-F238E27FC236}">
                  <a16:creationId xmlns:a16="http://schemas.microsoft.com/office/drawing/2014/main" id="{0DB2A1A7-3075-BE83-29B4-305A8B0114E7}"/>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01;p18">
              <a:extLst>
                <a:ext uri="{FF2B5EF4-FFF2-40B4-BE49-F238E27FC236}">
                  <a16:creationId xmlns:a16="http://schemas.microsoft.com/office/drawing/2014/main" id="{EE754E81-FC2D-6E58-5741-EBA96E9B2475}"/>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02;p18">
              <a:extLst>
                <a:ext uri="{FF2B5EF4-FFF2-40B4-BE49-F238E27FC236}">
                  <a16:creationId xmlns:a16="http://schemas.microsoft.com/office/drawing/2014/main" id="{0F1AC5E7-8828-14B0-5783-B14F8C00C3D7}"/>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03;p18">
              <a:extLst>
                <a:ext uri="{FF2B5EF4-FFF2-40B4-BE49-F238E27FC236}">
                  <a16:creationId xmlns:a16="http://schemas.microsoft.com/office/drawing/2014/main" id="{4D61BF3A-2DB2-3837-BE0C-A502CB4FD252}"/>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04;p18">
              <a:extLst>
                <a:ext uri="{FF2B5EF4-FFF2-40B4-BE49-F238E27FC236}">
                  <a16:creationId xmlns:a16="http://schemas.microsoft.com/office/drawing/2014/main" id="{5381563B-CAB8-1A19-3A1F-178F3D668D2E}"/>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05;p18">
              <a:extLst>
                <a:ext uri="{FF2B5EF4-FFF2-40B4-BE49-F238E27FC236}">
                  <a16:creationId xmlns:a16="http://schemas.microsoft.com/office/drawing/2014/main" id="{042EFC79-4D6E-04BF-25A9-7D1DF7FCD7E2}"/>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06;p18">
              <a:extLst>
                <a:ext uri="{FF2B5EF4-FFF2-40B4-BE49-F238E27FC236}">
                  <a16:creationId xmlns:a16="http://schemas.microsoft.com/office/drawing/2014/main" id="{3970F440-6ED7-7F67-567D-8D298D9D1191}"/>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07;p18">
              <a:extLst>
                <a:ext uri="{FF2B5EF4-FFF2-40B4-BE49-F238E27FC236}">
                  <a16:creationId xmlns:a16="http://schemas.microsoft.com/office/drawing/2014/main" id="{32D44A1E-CA16-F287-FEDF-137A07966A79}"/>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08;p18">
              <a:extLst>
                <a:ext uri="{FF2B5EF4-FFF2-40B4-BE49-F238E27FC236}">
                  <a16:creationId xmlns:a16="http://schemas.microsoft.com/office/drawing/2014/main" id="{D6EDA680-964A-FFC6-5D7C-45FBD1362E6D}"/>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09;p18">
              <a:extLst>
                <a:ext uri="{FF2B5EF4-FFF2-40B4-BE49-F238E27FC236}">
                  <a16:creationId xmlns:a16="http://schemas.microsoft.com/office/drawing/2014/main" id="{8B4B5AB5-490C-FAAE-0D27-DBE5C1FCC138}"/>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10;p18">
              <a:extLst>
                <a:ext uri="{FF2B5EF4-FFF2-40B4-BE49-F238E27FC236}">
                  <a16:creationId xmlns:a16="http://schemas.microsoft.com/office/drawing/2014/main" id="{5BA2CB7E-A187-BB6F-52D6-73955510E29D}"/>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11;p18">
              <a:extLst>
                <a:ext uri="{FF2B5EF4-FFF2-40B4-BE49-F238E27FC236}">
                  <a16:creationId xmlns:a16="http://schemas.microsoft.com/office/drawing/2014/main" id="{9977688D-1A78-DACB-DEFD-063FC3F6DF89}"/>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12;p18">
              <a:extLst>
                <a:ext uri="{FF2B5EF4-FFF2-40B4-BE49-F238E27FC236}">
                  <a16:creationId xmlns:a16="http://schemas.microsoft.com/office/drawing/2014/main" id="{43AD5377-DF38-0812-1A76-35172743D1B4}"/>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13;p18">
              <a:extLst>
                <a:ext uri="{FF2B5EF4-FFF2-40B4-BE49-F238E27FC236}">
                  <a16:creationId xmlns:a16="http://schemas.microsoft.com/office/drawing/2014/main" id="{A2050A6E-385F-6742-CB76-CFC9B6E467B1}"/>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14;p18">
              <a:extLst>
                <a:ext uri="{FF2B5EF4-FFF2-40B4-BE49-F238E27FC236}">
                  <a16:creationId xmlns:a16="http://schemas.microsoft.com/office/drawing/2014/main" id="{51FE5EA9-9136-1423-0D10-304CB6444A74}"/>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15;p18">
              <a:extLst>
                <a:ext uri="{FF2B5EF4-FFF2-40B4-BE49-F238E27FC236}">
                  <a16:creationId xmlns:a16="http://schemas.microsoft.com/office/drawing/2014/main" id="{4B7D9052-5190-40A8-082E-DD81CEA5EC7D}"/>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16;p18">
              <a:extLst>
                <a:ext uri="{FF2B5EF4-FFF2-40B4-BE49-F238E27FC236}">
                  <a16:creationId xmlns:a16="http://schemas.microsoft.com/office/drawing/2014/main" id="{A72CD10C-F1DC-DB58-4005-E815F61A6A9F}"/>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17;p18">
              <a:extLst>
                <a:ext uri="{FF2B5EF4-FFF2-40B4-BE49-F238E27FC236}">
                  <a16:creationId xmlns:a16="http://schemas.microsoft.com/office/drawing/2014/main" id="{B7F7F98F-D175-2899-9226-186E9EB8CD8E}"/>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18;p18">
              <a:extLst>
                <a:ext uri="{FF2B5EF4-FFF2-40B4-BE49-F238E27FC236}">
                  <a16:creationId xmlns:a16="http://schemas.microsoft.com/office/drawing/2014/main" id="{7E38A2A7-D181-ADE9-4F6B-41FC3FCEC634}"/>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72" name="Google Shape;819;p18">
              <a:extLst>
                <a:ext uri="{FF2B5EF4-FFF2-40B4-BE49-F238E27FC236}">
                  <a16:creationId xmlns:a16="http://schemas.microsoft.com/office/drawing/2014/main" id="{FFE121C6-CF09-14A2-1B5F-D5DDD02F0510}"/>
                </a:ext>
              </a:extLst>
            </p:cNvPr>
            <p:cNvGrpSpPr/>
            <p:nvPr/>
          </p:nvGrpSpPr>
          <p:grpSpPr>
            <a:xfrm>
              <a:off x="3923682" y="3244965"/>
              <a:ext cx="195764" cy="131404"/>
              <a:chOff x="5733332" y="4102215"/>
              <a:chExt cx="195764" cy="131404"/>
            </a:xfrm>
          </p:grpSpPr>
          <p:sp>
            <p:nvSpPr>
              <p:cNvPr id="897" name="Google Shape;820;p18">
                <a:extLst>
                  <a:ext uri="{FF2B5EF4-FFF2-40B4-BE49-F238E27FC236}">
                    <a16:creationId xmlns:a16="http://schemas.microsoft.com/office/drawing/2014/main" id="{F0E97A90-890E-DFDE-1575-DD647F288C3D}"/>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21;p18">
                <a:extLst>
                  <a:ext uri="{FF2B5EF4-FFF2-40B4-BE49-F238E27FC236}">
                    <a16:creationId xmlns:a16="http://schemas.microsoft.com/office/drawing/2014/main" id="{AA2C688D-3C3E-1F69-3458-1EA1736B493C}"/>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22;p18">
                <a:extLst>
                  <a:ext uri="{FF2B5EF4-FFF2-40B4-BE49-F238E27FC236}">
                    <a16:creationId xmlns:a16="http://schemas.microsoft.com/office/drawing/2014/main" id="{7DFBF99E-D1CE-42E6-DC58-657787763902}"/>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823;p18">
                <a:extLst>
                  <a:ext uri="{FF2B5EF4-FFF2-40B4-BE49-F238E27FC236}">
                    <a16:creationId xmlns:a16="http://schemas.microsoft.com/office/drawing/2014/main" id="{9B557B29-66BE-13DF-0F8B-EE91471EB266}"/>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824;p18">
                <a:extLst>
                  <a:ext uri="{FF2B5EF4-FFF2-40B4-BE49-F238E27FC236}">
                    <a16:creationId xmlns:a16="http://schemas.microsoft.com/office/drawing/2014/main" id="{C04EC246-63B3-0D21-945D-6AF83432EF38}"/>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825;p18">
                <a:extLst>
                  <a:ext uri="{FF2B5EF4-FFF2-40B4-BE49-F238E27FC236}">
                    <a16:creationId xmlns:a16="http://schemas.microsoft.com/office/drawing/2014/main" id="{D9A1187A-2DE9-3438-ACE0-060546B12C3B}"/>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826;p18">
                <a:extLst>
                  <a:ext uri="{FF2B5EF4-FFF2-40B4-BE49-F238E27FC236}">
                    <a16:creationId xmlns:a16="http://schemas.microsoft.com/office/drawing/2014/main" id="{CEEA5B33-CC44-0CAC-5AE7-714F0156FB08}"/>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827;p18">
                <a:extLst>
                  <a:ext uri="{FF2B5EF4-FFF2-40B4-BE49-F238E27FC236}">
                    <a16:creationId xmlns:a16="http://schemas.microsoft.com/office/drawing/2014/main" id="{57789809-5897-9D41-0322-D4BBE50564F3}"/>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828;p18">
                <a:extLst>
                  <a:ext uri="{FF2B5EF4-FFF2-40B4-BE49-F238E27FC236}">
                    <a16:creationId xmlns:a16="http://schemas.microsoft.com/office/drawing/2014/main" id="{2DEA4049-71BF-E4F0-2B86-5A2A701212C2}"/>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29;p18">
              <a:extLst>
                <a:ext uri="{FF2B5EF4-FFF2-40B4-BE49-F238E27FC236}">
                  <a16:creationId xmlns:a16="http://schemas.microsoft.com/office/drawing/2014/main" id="{098A64AA-9C90-2E63-1F6D-684382CF5B83}"/>
                </a:ext>
              </a:extLst>
            </p:cNvPr>
            <p:cNvGrpSpPr/>
            <p:nvPr/>
          </p:nvGrpSpPr>
          <p:grpSpPr>
            <a:xfrm flipH="1">
              <a:off x="3829267" y="2465054"/>
              <a:ext cx="683694" cy="518573"/>
              <a:chOff x="6621095" y="1452181"/>
              <a:chExt cx="330894" cy="250785"/>
            </a:xfrm>
          </p:grpSpPr>
          <p:sp>
            <p:nvSpPr>
              <p:cNvPr id="892" name="Google Shape;830;p18">
                <a:extLst>
                  <a:ext uri="{FF2B5EF4-FFF2-40B4-BE49-F238E27FC236}">
                    <a16:creationId xmlns:a16="http://schemas.microsoft.com/office/drawing/2014/main" id="{884114EB-760A-D3F9-05AD-B7706E6FE654}"/>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31;p18">
                <a:extLst>
                  <a:ext uri="{FF2B5EF4-FFF2-40B4-BE49-F238E27FC236}">
                    <a16:creationId xmlns:a16="http://schemas.microsoft.com/office/drawing/2014/main" id="{4801F48F-78DE-1006-ED55-00DCBCAB588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32;p18">
                <a:extLst>
                  <a:ext uri="{FF2B5EF4-FFF2-40B4-BE49-F238E27FC236}">
                    <a16:creationId xmlns:a16="http://schemas.microsoft.com/office/drawing/2014/main" id="{6E08F0AC-A887-1D9E-F8C0-27DA3CBED63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33;p18">
                <a:extLst>
                  <a:ext uri="{FF2B5EF4-FFF2-40B4-BE49-F238E27FC236}">
                    <a16:creationId xmlns:a16="http://schemas.microsoft.com/office/drawing/2014/main" id="{D3B2C025-BA6A-17CD-5FE8-1434EF69275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34;p18">
                <a:extLst>
                  <a:ext uri="{FF2B5EF4-FFF2-40B4-BE49-F238E27FC236}">
                    <a16:creationId xmlns:a16="http://schemas.microsoft.com/office/drawing/2014/main" id="{F132ADCB-84E8-2478-5FB8-09FDC5474DE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4" name="Google Shape;835;p18">
              <a:extLst>
                <a:ext uri="{FF2B5EF4-FFF2-40B4-BE49-F238E27FC236}">
                  <a16:creationId xmlns:a16="http://schemas.microsoft.com/office/drawing/2014/main" id="{47F8DB9C-1AC9-6260-C037-0B55EEE64D06}"/>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36;p18">
              <a:extLst>
                <a:ext uri="{FF2B5EF4-FFF2-40B4-BE49-F238E27FC236}">
                  <a16:creationId xmlns:a16="http://schemas.microsoft.com/office/drawing/2014/main" id="{3F51EEDF-EB7D-0DBD-A9B6-49AD87546D06}"/>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37;p18">
              <a:extLst>
                <a:ext uri="{FF2B5EF4-FFF2-40B4-BE49-F238E27FC236}">
                  <a16:creationId xmlns:a16="http://schemas.microsoft.com/office/drawing/2014/main" id="{C0F89428-E03E-588D-A484-CFC2A998A6B0}"/>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38;p18">
              <a:extLst>
                <a:ext uri="{FF2B5EF4-FFF2-40B4-BE49-F238E27FC236}">
                  <a16:creationId xmlns:a16="http://schemas.microsoft.com/office/drawing/2014/main" id="{860CDDE0-049F-E8C7-9A4F-95D41070E9ED}"/>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39;p18">
              <a:extLst>
                <a:ext uri="{FF2B5EF4-FFF2-40B4-BE49-F238E27FC236}">
                  <a16:creationId xmlns:a16="http://schemas.microsoft.com/office/drawing/2014/main" id="{CB1DAC6E-AD27-F2CA-2385-44E43108281A}"/>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40;p18">
              <a:extLst>
                <a:ext uri="{FF2B5EF4-FFF2-40B4-BE49-F238E27FC236}">
                  <a16:creationId xmlns:a16="http://schemas.microsoft.com/office/drawing/2014/main" id="{0FDEA82E-9538-EAC8-9381-1D0D21A0E4C7}"/>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41;p18">
              <a:extLst>
                <a:ext uri="{FF2B5EF4-FFF2-40B4-BE49-F238E27FC236}">
                  <a16:creationId xmlns:a16="http://schemas.microsoft.com/office/drawing/2014/main" id="{FD927843-44D3-38CF-59EC-D4CD30419645}"/>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42;p18">
              <a:extLst>
                <a:ext uri="{FF2B5EF4-FFF2-40B4-BE49-F238E27FC236}">
                  <a16:creationId xmlns:a16="http://schemas.microsoft.com/office/drawing/2014/main" id="{A6497E99-4B12-DE9B-0EF6-9C3D36797930}"/>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43;p18">
              <a:extLst>
                <a:ext uri="{FF2B5EF4-FFF2-40B4-BE49-F238E27FC236}">
                  <a16:creationId xmlns:a16="http://schemas.microsoft.com/office/drawing/2014/main" id="{71710F39-C141-6DBC-A39C-1AE370A84504}"/>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44;p18">
              <a:extLst>
                <a:ext uri="{FF2B5EF4-FFF2-40B4-BE49-F238E27FC236}">
                  <a16:creationId xmlns:a16="http://schemas.microsoft.com/office/drawing/2014/main" id="{83C616F1-AD30-3639-3A6D-F447AAEBD0D3}"/>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45;p18">
              <a:extLst>
                <a:ext uri="{FF2B5EF4-FFF2-40B4-BE49-F238E27FC236}">
                  <a16:creationId xmlns:a16="http://schemas.microsoft.com/office/drawing/2014/main" id="{784040D9-5320-9E36-D17B-87A37DD382C4}"/>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46;p18">
              <a:extLst>
                <a:ext uri="{FF2B5EF4-FFF2-40B4-BE49-F238E27FC236}">
                  <a16:creationId xmlns:a16="http://schemas.microsoft.com/office/drawing/2014/main" id="{4B472B9B-DA02-AC6D-475B-673DA440E51C}"/>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47;p18">
              <a:extLst>
                <a:ext uri="{FF2B5EF4-FFF2-40B4-BE49-F238E27FC236}">
                  <a16:creationId xmlns:a16="http://schemas.microsoft.com/office/drawing/2014/main" id="{83068DDC-0D43-E52E-6002-1646B66D4BD5}"/>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48;p18">
              <a:extLst>
                <a:ext uri="{FF2B5EF4-FFF2-40B4-BE49-F238E27FC236}">
                  <a16:creationId xmlns:a16="http://schemas.microsoft.com/office/drawing/2014/main" id="{05B6D413-CC44-5956-F720-F7CF5AB21323}"/>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49;p18">
              <a:extLst>
                <a:ext uri="{FF2B5EF4-FFF2-40B4-BE49-F238E27FC236}">
                  <a16:creationId xmlns:a16="http://schemas.microsoft.com/office/drawing/2014/main" id="{331C9606-F696-713C-A15F-6BB6CC1B83C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50;p18">
              <a:extLst>
                <a:ext uri="{FF2B5EF4-FFF2-40B4-BE49-F238E27FC236}">
                  <a16:creationId xmlns:a16="http://schemas.microsoft.com/office/drawing/2014/main" id="{D5103FD9-DD98-FD16-17ED-5A409290E6A0}"/>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51;p18">
              <a:extLst>
                <a:ext uri="{FF2B5EF4-FFF2-40B4-BE49-F238E27FC236}">
                  <a16:creationId xmlns:a16="http://schemas.microsoft.com/office/drawing/2014/main" id="{F59B012F-CF34-D919-42DB-787C60E714DC}"/>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52;p18">
              <a:extLst>
                <a:ext uri="{FF2B5EF4-FFF2-40B4-BE49-F238E27FC236}">
                  <a16:creationId xmlns:a16="http://schemas.microsoft.com/office/drawing/2014/main" id="{773D8D7D-A5C1-5C75-D4C2-8D78A508C74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47934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sz="quarter"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741" name="Google Shape;741;p18"/>
          <p:cNvSpPr txBox="1">
            <a:spLocks noGrp="1"/>
          </p:cNvSpPr>
          <p:nvPr>
            <p:ph type="ctrTitle" idx="4294967295"/>
          </p:nvPr>
        </p:nvSpPr>
        <p:spPr>
          <a:xfrm>
            <a:off x="0" y="133350"/>
            <a:ext cx="9144000" cy="50482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3000" b="1">
                <a:solidFill>
                  <a:schemeClr val="accent1"/>
                </a:solidFill>
                <a:latin typeface="Verdana"/>
              </a:rPr>
              <a:t>Database Schema sample</a:t>
            </a:r>
          </a:p>
        </p:txBody>
      </p:sp>
      <p:sp>
        <p:nvSpPr>
          <p:cNvPr id="3" name="Google Shape;741;p18">
            <a:extLst>
              <a:ext uri="{FF2B5EF4-FFF2-40B4-BE49-F238E27FC236}">
                <a16:creationId xmlns:a16="http://schemas.microsoft.com/office/drawing/2014/main" id="{21700ACC-18C4-114E-D284-602960594A11}"/>
              </a:ext>
            </a:extLst>
          </p:cNvPr>
          <p:cNvSpPr txBox="1">
            <a:spLocks/>
          </p:cNvSpPr>
          <p:nvPr/>
        </p:nvSpPr>
        <p:spPr>
          <a:xfrm>
            <a:off x="1783360" y="893016"/>
            <a:ext cx="939290" cy="31217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1800" b="1">
                <a:solidFill>
                  <a:srgbClr val="FFC000"/>
                </a:solidFill>
                <a:latin typeface="Verdana"/>
              </a:rPr>
              <a:t>Person</a:t>
            </a:r>
          </a:p>
        </p:txBody>
      </p:sp>
      <p:sp>
        <p:nvSpPr>
          <p:cNvPr id="6" name="Google Shape;741;p18">
            <a:extLst>
              <a:ext uri="{FF2B5EF4-FFF2-40B4-BE49-F238E27FC236}">
                <a16:creationId xmlns:a16="http://schemas.microsoft.com/office/drawing/2014/main" id="{47A97FB4-C9F3-A666-219C-D3E7D744C79C}"/>
              </a:ext>
            </a:extLst>
          </p:cNvPr>
          <p:cNvSpPr txBox="1">
            <a:spLocks/>
          </p:cNvSpPr>
          <p:nvPr/>
        </p:nvSpPr>
        <p:spPr>
          <a:xfrm>
            <a:off x="5901181" y="2784860"/>
            <a:ext cx="736631" cy="31217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1800" b="1">
                <a:solidFill>
                  <a:srgbClr val="FFC000"/>
                </a:solidFill>
                <a:latin typeface="Verdana"/>
              </a:rPr>
              <a:t>Book</a:t>
            </a:r>
          </a:p>
        </p:txBody>
      </p:sp>
      <p:pic>
        <p:nvPicPr>
          <p:cNvPr id="5" name="Picture 4" descr="A screenshot of a computer&#10;&#10;Description automatically generated">
            <a:extLst>
              <a:ext uri="{FF2B5EF4-FFF2-40B4-BE49-F238E27FC236}">
                <a16:creationId xmlns:a16="http://schemas.microsoft.com/office/drawing/2014/main" id="{D93E7BBE-5CFE-0338-BD93-C84AFB2B92E0}"/>
              </a:ext>
            </a:extLst>
          </p:cNvPr>
          <p:cNvPicPr>
            <a:picLocks noChangeAspect="1"/>
          </p:cNvPicPr>
          <p:nvPr/>
        </p:nvPicPr>
        <p:blipFill>
          <a:blip r:embed="rId3"/>
          <a:stretch>
            <a:fillRect/>
          </a:stretch>
        </p:blipFill>
        <p:spPr>
          <a:xfrm>
            <a:off x="170234" y="1204827"/>
            <a:ext cx="4572000" cy="1671910"/>
          </a:xfrm>
          <a:prstGeom prst="rect">
            <a:avLst/>
          </a:prstGeom>
        </p:spPr>
      </p:pic>
      <p:pic>
        <p:nvPicPr>
          <p:cNvPr id="9" name="Picture 8" descr="A screenshot of a book&#10;&#10;Description automatically generated">
            <a:extLst>
              <a:ext uri="{FF2B5EF4-FFF2-40B4-BE49-F238E27FC236}">
                <a16:creationId xmlns:a16="http://schemas.microsoft.com/office/drawing/2014/main" id="{C5D511FB-3381-A70B-F26C-3766EB019562}"/>
              </a:ext>
            </a:extLst>
          </p:cNvPr>
          <p:cNvPicPr>
            <a:picLocks noChangeAspect="1"/>
          </p:cNvPicPr>
          <p:nvPr/>
        </p:nvPicPr>
        <p:blipFill>
          <a:blip r:embed="rId4"/>
          <a:stretch>
            <a:fillRect/>
          </a:stretch>
        </p:blipFill>
        <p:spPr>
          <a:xfrm>
            <a:off x="4004553" y="3098901"/>
            <a:ext cx="4572000" cy="1823463"/>
          </a:xfrm>
          <a:prstGeom prst="rect">
            <a:avLst/>
          </a:prstGeom>
        </p:spPr>
      </p:pic>
    </p:spTree>
    <p:extLst>
      <p:ext uri="{BB962C8B-B14F-4D97-AF65-F5344CB8AC3E}">
        <p14:creationId xmlns:p14="http://schemas.microsoft.com/office/powerpoint/2010/main" val="2645614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r>
              <a:rPr lang="en-US">
                <a:latin typeface="Verdana"/>
              </a:rPr>
              <a:t>Implementation </a:t>
            </a:r>
            <a:endParaRPr/>
          </a:p>
        </p:txBody>
      </p:sp>
      <p:sp>
        <p:nvSpPr>
          <p:cNvPr id="998" name="Google Shape;998;p20"/>
          <p:cNvSpPr txBox="1">
            <a:spLocks noGrp="1"/>
          </p:cNvSpPr>
          <p:nvPr>
            <p:ph type="body" idx="1"/>
          </p:nvPr>
        </p:nvSpPr>
        <p:spPr>
          <a:xfrm>
            <a:off x="206713" y="2116629"/>
            <a:ext cx="3737137" cy="995077"/>
          </a:xfrm>
          <a:prstGeom prst="rect">
            <a:avLst/>
          </a:prstGeom>
        </p:spPr>
        <p:txBody>
          <a:bodyPr spcFirstLastPara="1" wrap="square" lIns="0" tIns="0" rIns="0" bIns="0" anchor="t" anchorCtr="0">
            <a:noAutofit/>
          </a:bodyPr>
          <a:lstStyle/>
          <a:p>
            <a:pPr marL="114300" indent="0">
              <a:buSzPts val="1800"/>
              <a:buNone/>
            </a:pPr>
            <a:r>
              <a:rPr lang="en" sz="1400" b="1" dirty="0">
                <a:solidFill>
                  <a:srgbClr val="00B0F0"/>
                </a:solidFill>
                <a:latin typeface="Barlow Light" panose="00000400000000000000" pitchFamily="2" charset="0"/>
              </a:rPr>
              <a:t>1. </a:t>
            </a:r>
            <a:r>
              <a:rPr lang="en" dirty="0">
                <a:latin typeface="Barlow Light" panose="00000400000000000000" pitchFamily="2" charset="0"/>
              </a:rPr>
              <a:t>Login :  Admin can login to their account using the admin credentials</a:t>
            </a:r>
            <a:endParaRPr lang="en-US" dirty="0">
              <a:latin typeface="Barlow Light" panose="00000400000000000000" pitchFamily="2" charset="0"/>
            </a:endParaRPr>
          </a:p>
          <a:p>
            <a:pPr marL="0" indent="0" algn="just">
              <a:buNone/>
            </a:pPr>
            <a:br>
              <a:rPr lang="en" sz="1400" b="1" dirty="0">
                <a:latin typeface="Verdana"/>
              </a:rPr>
            </a:br>
            <a:r>
              <a:rPr lang="en" sz="1400" b="1" dirty="0">
                <a:latin typeface="Verdana"/>
              </a:rPr>
              <a:t> </a:t>
            </a:r>
            <a:r>
              <a:rPr lang="en" sz="1400" b="1" dirty="0">
                <a:solidFill>
                  <a:srgbClr val="00B0F0"/>
                </a:solidFill>
                <a:latin typeface="Barlow Light" panose="00000400000000000000" pitchFamily="2" charset="0"/>
              </a:rPr>
              <a:t>2. </a:t>
            </a:r>
            <a:r>
              <a:rPr lang="en" dirty="0">
                <a:latin typeface="Barlow Light" panose="00000400000000000000" pitchFamily="2" charset="0"/>
              </a:rPr>
              <a:t>Admins credentials are fetched from the database and is validated</a:t>
            </a:r>
            <a:r>
              <a:rPr lang="en-US" dirty="0">
                <a:latin typeface="Barlow Light" panose="00000400000000000000" pitchFamily="2" charset="0"/>
              </a:rPr>
              <a:t>. </a:t>
            </a:r>
            <a:endParaRPr lang="en" dirty="0">
              <a:latin typeface="Barlow Light" panose="00000400000000000000" pitchFamily="2" charset="0"/>
            </a:endParaRPr>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6" name="TextBox 5">
            <a:extLst>
              <a:ext uri="{FF2B5EF4-FFF2-40B4-BE49-F238E27FC236}">
                <a16:creationId xmlns:a16="http://schemas.microsoft.com/office/drawing/2014/main" id="{28FF93CC-74C1-44B6-9FED-D4C70F4CD252}"/>
              </a:ext>
            </a:extLst>
          </p:cNvPr>
          <p:cNvSpPr txBox="1"/>
          <p:nvPr/>
        </p:nvSpPr>
        <p:spPr>
          <a:xfrm>
            <a:off x="1513503" y="1656270"/>
            <a:ext cx="1126507" cy="307777"/>
          </a:xfrm>
          <a:prstGeom prst="rect">
            <a:avLst/>
          </a:prstGeom>
          <a:noFill/>
        </p:spPr>
        <p:txBody>
          <a:bodyPr wrap="square" lIns="91440" tIns="45720" rIns="91440" bIns="45720" rtlCol="0" anchor="t">
            <a:spAutoFit/>
          </a:bodyPr>
          <a:lstStyle/>
          <a:p>
            <a:r>
              <a:rPr lang="en-US">
                <a:solidFill>
                  <a:schemeClr val="accent2"/>
                </a:solidFill>
                <a:latin typeface="Verdana"/>
              </a:rPr>
              <a:t>Admin</a:t>
            </a:r>
          </a:p>
        </p:txBody>
      </p:sp>
      <p:pic>
        <p:nvPicPr>
          <p:cNvPr id="2" name="Picture 1" descr="A screenshot of a computer screen&#10;&#10;Description automatically generated">
            <a:extLst>
              <a:ext uri="{FF2B5EF4-FFF2-40B4-BE49-F238E27FC236}">
                <a16:creationId xmlns:a16="http://schemas.microsoft.com/office/drawing/2014/main" id="{21B6D3AC-58A9-EE1A-4641-015B05DE2EBA}"/>
              </a:ext>
            </a:extLst>
          </p:cNvPr>
          <p:cNvPicPr>
            <a:picLocks noChangeAspect="1"/>
          </p:cNvPicPr>
          <p:nvPr/>
        </p:nvPicPr>
        <p:blipFill>
          <a:blip r:embed="rId3"/>
          <a:stretch>
            <a:fillRect/>
          </a:stretch>
        </p:blipFill>
        <p:spPr>
          <a:xfrm>
            <a:off x="4365287" y="2070995"/>
            <a:ext cx="4572000" cy="25417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Implementation</a:t>
            </a:r>
            <a:endParaRPr>
              <a:latin typeface="Verdana"/>
            </a:endParaRPr>
          </a:p>
        </p:txBody>
      </p:sp>
      <p:sp>
        <p:nvSpPr>
          <p:cNvPr id="998" name="Google Shape;998;p20"/>
          <p:cNvSpPr txBox="1">
            <a:spLocks noGrp="1"/>
          </p:cNvSpPr>
          <p:nvPr>
            <p:ph type="body" idx="1"/>
          </p:nvPr>
        </p:nvSpPr>
        <p:spPr>
          <a:xfrm>
            <a:off x="326152" y="2294970"/>
            <a:ext cx="2865283" cy="1305122"/>
          </a:xfrm>
          <a:prstGeom prst="rect">
            <a:avLst/>
          </a:prstGeom>
        </p:spPr>
        <p:txBody>
          <a:bodyPr spcFirstLastPara="1" wrap="square" lIns="0" tIns="0" rIns="0" bIns="0" anchor="t" anchorCtr="0">
            <a:noAutofit/>
          </a:bodyPr>
          <a:lstStyle/>
          <a:p>
            <a:pPr marL="0" indent="0">
              <a:buNone/>
            </a:pPr>
            <a:r>
              <a:rPr lang="en" sz="1400">
                <a:solidFill>
                  <a:srgbClr val="00B0F0"/>
                </a:solidFill>
                <a:latin typeface="Verdana"/>
              </a:rPr>
              <a:t>3.</a:t>
            </a:r>
            <a:r>
              <a:rPr lang="en" sz="1400">
                <a:latin typeface="Verdana"/>
              </a:rPr>
              <a:t> </a:t>
            </a:r>
            <a:r>
              <a:rPr lang="en">
                <a:latin typeface="Barlow Light" panose="00000400000000000000" pitchFamily="2" charset="0"/>
              </a:rPr>
              <a:t>Contact Support for Help</a:t>
            </a:r>
          </a:p>
          <a:p>
            <a:pPr marL="0" indent="0">
              <a:buNone/>
            </a:pPr>
            <a:endParaRPr lang="en" sz="1400" b="1"/>
          </a:p>
          <a:p>
            <a:pPr marL="0" indent="0">
              <a:buNone/>
            </a:pPr>
            <a:endParaRPr lang="en" sz="1400" b="1"/>
          </a:p>
          <a:p>
            <a:pPr marL="0" indent="0">
              <a:buNone/>
            </a:pPr>
            <a:endParaRPr lang="en" sz="1400" b="1"/>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TextBox 5">
            <a:extLst>
              <a:ext uri="{FF2B5EF4-FFF2-40B4-BE49-F238E27FC236}">
                <a16:creationId xmlns:a16="http://schemas.microsoft.com/office/drawing/2014/main" id="{28FF93CC-74C1-44B6-9FED-D4C70F4CD252}"/>
              </a:ext>
            </a:extLst>
          </p:cNvPr>
          <p:cNvSpPr txBox="1"/>
          <p:nvPr/>
        </p:nvSpPr>
        <p:spPr>
          <a:xfrm>
            <a:off x="962269" y="1631951"/>
            <a:ext cx="1126507" cy="307777"/>
          </a:xfrm>
          <a:prstGeom prst="rect">
            <a:avLst/>
          </a:prstGeom>
          <a:noFill/>
        </p:spPr>
        <p:txBody>
          <a:bodyPr wrap="square" lIns="91440" tIns="45720" rIns="91440" bIns="45720" rtlCol="0" anchor="t">
            <a:spAutoFit/>
          </a:bodyPr>
          <a:lstStyle/>
          <a:p>
            <a:r>
              <a:rPr lang="en-US">
                <a:solidFill>
                  <a:schemeClr val="accent2"/>
                </a:solidFill>
                <a:latin typeface="Verdana"/>
              </a:rPr>
              <a:t>Admin</a:t>
            </a:r>
          </a:p>
        </p:txBody>
      </p:sp>
      <p:sp>
        <p:nvSpPr>
          <p:cNvPr id="7" name="Google Shape;998;p20">
            <a:extLst>
              <a:ext uri="{FF2B5EF4-FFF2-40B4-BE49-F238E27FC236}">
                <a16:creationId xmlns:a16="http://schemas.microsoft.com/office/drawing/2014/main" id="{427F5FBF-52B8-FB36-8B05-F7DD6DCC62FC}"/>
              </a:ext>
            </a:extLst>
          </p:cNvPr>
          <p:cNvSpPr txBox="1">
            <a:spLocks/>
          </p:cNvSpPr>
          <p:nvPr/>
        </p:nvSpPr>
        <p:spPr>
          <a:xfrm>
            <a:off x="334258" y="2601569"/>
            <a:ext cx="2861230" cy="8916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0" indent="0">
              <a:buNone/>
            </a:pPr>
            <a:endParaRPr lang="en" sz="1400" b="1">
              <a:solidFill>
                <a:srgbClr val="00B0F0"/>
              </a:solidFill>
              <a:latin typeface="Verdana"/>
            </a:endParaRPr>
          </a:p>
          <a:p>
            <a:pPr marL="0" indent="0">
              <a:buNone/>
            </a:pPr>
            <a:r>
              <a:rPr lang="en" sz="1400">
                <a:solidFill>
                  <a:srgbClr val="00B0F0"/>
                </a:solidFill>
                <a:latin typeface="Verdana"/>
              </a:rPr>
              <a:t>4.</a:t>
            </a:r>
            <a:r>
              <a:rPr lang="en" sz="1400">
                <a:solidFill>
                  <a:schemeClr val="accent1">
                    <a:lumMod val="40000"/>
                    <a:lumOff val="60000"/>
                  </a:schemeClr>
                </a:solidFill>
                <a:latin typeface="Verdana"/>
              </a:rPr>
              <a:t> </a:t>
            </a:r>
            <a:r>
              <a:rPr lang="en">
                <a:latin typeface="Barlow Light" panose="00000400000000000000" pitchFamily="2" charset="0"/>
              </a:rPr>
              <a:t>View Home Page</a:t>
            </a:r>
          </a:p>
          <a:p>
            <a:pPr marL="0" indent="0">
              <a:buNone/>
            </a:pPr>
            <a:endParaRPr lang="en" sz="1400" b="1">
              <a:solidFill>
                <a:srgbClr val="00B0F0"/>
              </a:solidFill>
              <a:latin typeface="Verdana"/>
            </a:endParaRPr>
          </a:p>
          <a:p>
            <a:pPr marL="0" indent="0">
              <a:buNone/>
            </a:pPr>
            <a:endParaRPr lang="en" sz="1400" b="1">
              <a:solidFill>
                <a:srgbClr val="3A3F50"/>
              </a:solidFill>
            </a:endParaRPr>
          </a:p>
          <a:p>
            <a:pPr marL="0" indent="0">
              <a:buNone/>
            </a:pPr>
            <a:endParaRPr lang="en" sz="1400" b="1">
              <a:solidFill>
                <a:srgbClr val="3A3F50"/>
              </a:solidFill>
            </a:endParaRPr>
          </a:p>
        </p:txBody>
      </p:sp>
      <p:pic>
        <p:nvPicPr>
          <p:cNvPr id="2" name="Picture 1" descr="A screenshot of a computer&#10;&#10;Description automatically generated">
            <a:extLst>
              <a:ext uri="{FF2B5EF4-FFF2-40B4-BE49-F238E27FC236}">
                <a16:creationId xmlns:a16="http://schemas.microsoft.com/office/drawing/2014/main" id="{0B408D79-F455-B81C-6249-AFEE03E984BD}"/>
              </a:ext>
            </a:extLst>
          </p:cNvPr>
          <p:cNvPicPr>
            <a:picLocks noChangeAspect="1"/>
          </p:cNvPicPr>
          <p:nvPr/>
        </p:nvPicPr>
        <p:blipFill>
          <a:blip r:embed="rId3"/>
          <a:stretch>
            <a:fillRect/>
          </a:stretch>
        </p:blipFill>
        <p:spPr>
          <a:xfrm>
            <a:off x="3810000" y="1633480"/>
            <a:ext cx="4572000" cy="2897945"/>
          </a:xfrm>
          <a:prstGeom prst="rect">
            <a:avLst/>
          </a:prstGeom>
        </p:spPr>
      </p:pic>
    </p:spTree>
    <p:extLst>
      <p:ext uri="{BB962C8B-B14F-4D97-AF65-F5344CB8AC3E}">
        <p14:creationId xmlns:p14="http://schemas.microsoft.com/office/powerpoint/2010/main" val="2845873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Implementation</a:t>
            </a:r>
            <a:endParaRPr>
              <a:latin typeface="Verdana"/>
            </a:endParaRPr>
          </a:p>
        </p:txBody>
      </p:sp>
      <p:sp>
        <p:nvSpPr>
          <p:cNvPr id="998" name="Google Shape;998;p20"/>
          <p:cNvSpPr txBox="1">
            <a:spLocks noGrp="1"/>
          </p:cNvSpPr>
          <p:nvPr>
            <p:ph type="body" idx="1"/>
          </p:nvPr>
        </p:nvSpPr>
        <p:spPr>
          <a:xfrm>
            <a:off x="569343" y="2690484"/>
            <a:ext cx="2622092" cy="761995"/>
          </a:xfrm>
          <a:prstGeom prst="rect">
            <a:avLst/>
          </a:prstGeom>
        </p:spPr>
        <p:txBody>
          <a:bodyPr spcFirstLastPara="1" wrap="square" lIns="0" tIns="0" rIns="0" bIns="0" anchor="t" anchorCtr="0">
            <a:noAutofit/>
          </a:bodyPr>
          <a:lstStyle/>
          <a:p>
            <a:pPr marL="0" indent="0">
              <a:buNone/>
            </a:pPr>
            <a:r>
              <a:rPr lang="en" sz="1400">
                <a:solidFill>
                  <a:srgbClr val="00B0F0"/>
                </a:solidFill>
                <a:latin typeface="Verdana"/>
              </a:rPr>
              <a:t>5.</a:t>
            </a:r>
            <a:r>
              <a:rPr lang="en" sz="1400">
                <a:latin typeface="Verdana"/>
              </a:rPr>
              <a:t> </a:t>
            </a:r>
            <a:r>
              <a:rPr lang="en">
                <a:latin typeface="Barlow Light" panose="00000400000000000000" pitchFamily="2" charset="0"/>
              </a:rPr>
              <a:t>Add Book</a:t>
            </a:r>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TextBox 5">
            <a:extLst>
              <a:ext uri="{FF2B5EF4-FFF2-40B4-BE49-F238E27FC236}">
                <a16:creationId xmlns:a16="http://schemas.microsoft.com/office/drawing/2014/main" id="{28FF93CC-74C1-44B6-9FED-D4C70F4CD252}"/>
              </a:ext>
            </a:extLst>
          </p:cNvPr>
          <p:cNvSpPr txBox="1"/>
          <p:nvPr/>
        </p:nvSpPr>
        <p:spPr>
          <a:xfrm>
            <a:off x="962269" y="1631951"/>
            <a:ext cx="1126507" cy="307777"/>
          </a:xfrm>
          <a:prstGeom prst="rect">
            <a:avLst/>
          </a:prstGeom>
          <a:noFill/>
        </p:spPr>
        <p:txBody>
          <a:bodyPr wrap="square" lIns="91440" tIns="45720" rIns="91440" bIns="45720" rtlCol="0" anchor="t">
            <a:spAutoFit/>
          </a:bodyPr>
          <a:lstStyle/>
          <a:p>
            <a:r>
              <a:rPr lang="en-US">
                <a:solidFill>
                  <a:schemeClr val="accent2"/>
                </a:solidFill>
                <a:latin typeface="Verdana"/>
              </a:rPr>
              <a:t>Admin</a:t>
            </a:r>
          </a:p>
        </p:txBody>
      </p:sp>
      <p:sp>
        <p:nvSpPr>
          <p:cNvPr id="7" name="Google Shape;998;p20">
            <a:extLst>
              <a:ext uri="{FF2B5EF4-FFF2-40B4-BE49-F238E27FC236}">
                <a16:creationId xmlns:a16="http://schemas.microsoft.com/office/drawing/2014/main" id="{427F5FBF-52B8-FB36-8B05-F7DD6DCC62FC}"/>
              </a:ext>
            </a:extLst>
          </p:cNvPr>
          <p:cNvSpPr txBox="1">
            <a:spLocks/>
          </p:cNvSpPr>
          <p:nvPr/>
        </p:nvSpPr>
        <p:spPr>
          <a:xfrm>
            <a:off x="569343" y="3412207"/>
            <a:ext cx="2622092" cy="7619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0" indent="0">
              <a:buFont typeface="Barlow Light"/>
              <a:buNone/>
            </a:pPr>
            <a:endParaRPr lang="en" sz="1400" b="1"/>
          </a:p>
        </p:txBody>
      </p:sp>
      <p:pic>
        <p:nvPicPr>
          <p:cNvPr id="2" name="Picture 1" descr="A screenshot of a computer&#10;&#10;Description automatically generated">
            <a:extLst>
              <a:ext uri="{FF2B5EF4-FFF2-40B4-BE49-F238E27FC236}">
                <a16:creationId xmlns:a16="http://schemas.microsoft.com/office/drawing/2014/main" id="{22E2AF5A-8FBF-5982-1D18-3866EC72EEB6}"/>
              </a:ext>
            </a:extLst>
          </p:cNvPr>
          <p:cNvPicPr>
            <a:picLocks noChangeAspect="1"/>
          </p:cNvPicPr>
          <p:nvPr/>
        </p:nvPicPr>
        <p:blipFill>
          <a:blip r:embed="rId3"/>
          <a:stretch>
            <a:fillRect/>
          </a:stretch>
        </p:blipFill>
        <p:spPr>
          <a:xfrm>
            <a:off x="3810000" y="1539421"/>
            <a:ext cx="4572000" cy="2940148"/>
          </a:xfrm>
          <a:prstGeom prst="rect">
            <a:avLst/>
          </a:prstGeom>
        </p:spPr>
      </p:pic>
    </p:spTree>
    <p:extLst>
      <p:ext uri="{BB962C8B-B14F-4D97-AF65-F5344CB8AC3E}">
        <p14:creationId xmlns:p14="http://schemas.microsoft.com/office/powerpoint/2010/main" val="2580467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Implementation</a:t>
            </a:r>
          </a:p>
        </p:txBody>
      </p:sp>
      <p:sp>
        <p:nvSpPr>
          <p:cNvPr id="998" name="Google Shape;998;p20"/>
          <p:cNvSpPr txBox="1">
            <a:spLocks noGrp="1"/>
          </p:cNvSpPr>
          <p:nvPr>
            <p:ph type="body" idx="1"/>
          </p:nvPr>
        </p:nvSpPr>
        <p:spPr>
          <a:xfrm>
            <a:off x="569343" y="2690484"/>
            <a:ext cx="2622092" cy="761995"/>
          </a:xfrm>
          <a:prstGeom prst="rect">
            <a:avLst/>
          </a:prstGeom>
        </p:spPr>
        <p:txBody>
          <a:bodyPr spcFirstLastPara="1" wrap="square" lIns="0" tIns="0" rIns="0" bIns="0" anchor="t" anchorCtr="0">
            <a:noAutofit/>
          </a:bodyPr>
          <a:lstStyle/>
          <a:p>
            <a:pPr marL="0" indent="0">
              <a:buNone/>
            </a:pPr>
            <a:r>
              <a:rPr lang="en" sz="1400">
                <a:solidFill>
                  <a:srgbClr val="00B0F0"/>
                </a:solidFill>
                <a:latin typeface="Verdana"/>
              </a:rPr>
              <a:t>6.</a:t>
            </a:r>
            <a:r>
              <a:rPr lang="en" sz="1400">
                <a:latin typeface="Verdana"/>
              </a:rPr>
              <a:t> </a:t>
            </a:r>
            <a:r>
              <a:rPr lang="en">
                <a:latin typeface="Barlow Light" panose="00000400000000000000" pitchFamily="2" charset="0"/>
              </a:rPr>
              <a:t>View Fine Info</a:t>
            </a:r>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TextBox 5">
            <a:extLst>
              <a:ext uri="{FF2B5EF4-FFF2-40B4-BE49-F238E27FC236}">
                <a16:creationId xmlns:a16="http://schemas.microsoft.com/office/drawing/2014/main" id="{28FF93CC-74C1-44B6-9FED-D4C70F4CD252}"/>
              </a:ext>
            </a:extLst>
          </p:cNvPr>
          <p:cNvSpPr txBox="1"/>
          <p:nvPr/>
        </p:nvSpPr>
        <p:spPr>
          <a:xfrm>
            <a:off x="962269" y="1631951"/>
            <a:ext cx="1126507" cy="307777"/>
          </a:xfrm>
          <a:prstGeom prst="rect">
            <a:avLst/>
          </a:prstGeom>
          <a:noFill/>
        </p:spPr>
        <p:txBody>
          <a:bodyPr wrap="square" lIns="91440" tIns="45720" rIns="91440" bIns="45720" rtlCol="0" anchor="t">
            <a:spAutoFit/>
          </a:bodyPr>
          <a:lstStyle/>
          <a:p>
            <a:r>
              <a:rPr lang="en-US">
                <a:solidFill>
                  <a:schemeClr val="accent2"/>
                </a:solidFill>
                <a:latin typeface="Verdana"/>
              </a:rPr>
              <a:t>Admin</a:t>
            </a:r>
          </a:p>
        </p:txBody>
      </p:sp>
      <p:sp>
        <p:nvSpPr>
          <p:cNvPr id="7" name="Google Shape;998;p20">
            <a:extLst>
              <a:ext uri="{FF2B5EF4-FFF2-40B4-BE49-F238E27FC236}">
                <a16:creationId xmlns:a16="http://schemas.microsoft.com/office/drawing/2014/main" id="{427F5FBF-52B8-FB36-8B05-F7DD6DCC62FC}"/>
              </a:ext>
            </a:extLst>
          </p:cNvPr>
          <p:cNvSpPr txBox="1">
            <a:spLocks/>
          </p:cNvSpPr>
          <p:nvPr/>
        </p:nvSpPr>
        <p:spPr>
          <a:xfrm>
            <a:off x="569343" y="3412207"/>
            <a:ext cx="2622092" cy="7619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0" indent="0">
              <a:buFont typeface="Barlow Light"/>
              <a:buNone/>
            </a:pPr>
            <a:endParaRPr lang="en" sz="1400" b="1"/>
          </a:p>
        </p:txBody>
      </p:sp>
      <p:pic>
        <p:nvPicPr>
          <p:cNvPr id="2" name="Picture 1" descr="A screenshot of a computer&#10;&#10;Description automatically generated">
            <a:extLst>
              <a:ext uri="{FF2B5EF4-FFF2-40B4-BE49-F238E27FC236}">
                <a16:creationId xmlns:a16="http://schemas.microsoft.com/office/drawing/2014/main" id="{D8046180-98AE-6DBA-6293-0E4BCC34CC28}"/>
              </a:ext>
            </a:extLst>
          </p:cNvPr>
          <p:cNvPicPr>
            <a:picLocks noChangeAspect="1"/>
          </p:cNvPicPr>
          <p:nvPr/>
        </p:nvPicPr>
        <p:blipFill>
          <a:blip r:embed="rId3"/>
          <a:stretch>
            <a:fillRect/>
          </a:stretch>
        </p:blipFill>
        <p:spPr>
          <a:xfrm>
            <a:off x="3874851" y="1604425"/>
            <a:ext cx="4572000" cy="2931736"/>
          </a:xfrm>
          <a:prstGeom prst="rect">
            <a:avLst/>
          </a:prstGeom>
        </p:spPr>
      </p:pic>
    </p:spTree>
    <p:extLst>
      <p:ext uri="{BB962C8B-B14F-4D97-AF65-F5344CB8AC3E}">
        <p14:creationId xmlns:p14="http://schemas.microsoft.com/office/powerpoint/2010/main" val="125353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Implementation</a:t>
            </a:r>
          </a:p>
        </p:txBody>
      </p:sp>
      <p:sp>
        <p:nvSpPr>
          <p:cNvPr id="998" name="Google Shape;998;p20"/>
          <p:cNvSpPr txBox="1">
            <a:spLocks noGrp="1"/>
          </p:cNvSpPr>
          <p:nvPr>
            <p:ph type="body" idx="1"/>
          </p:nvPr>
        </p:nvSpPr>
        <p:spPr>
          <a:xfrm>
            <a:off x="569343" y="2690484"/>
            <a:ext cx="2622092" cy="761995"/>
          </a:xfrm>
          <a:prstGeom prst="rect">
            <a:avLst/>
          </a:prstGeom>
        </p:spPr>
        <p:txBody>
          <a:bodyPr spcFirstLastPara="1" wrap="square" lIns="0" tIns="0" rIns="0" bIns="0" anchor="t" anchorCtr="0">
            <a:noAutofit/>
          </a:bodyPr>
          <a:lstStyle/>
          <a:p>
            <a:pPr marL="0" indent="0">
              <a:buNone/>
            </a:pPr>
            <a:r>
              <a:rPr lang="en" sz="1400">
                <a:solidFill>
                  <a:srgbClr val="00B0F0"/>
                </a:solidFill>
                <a:latin typeface="Verdana"/>
              </a:rPr>
              <a:t>7.</a:t>
            </a:r>
            <a:r>
              <a:rPr lang="en" sz="1400">
                <a:latin typeface="Verdana"/>
              </a:rPr>
              <a:t> </a:t>
            </a:r>
            <a:r>
              <a:rPr lang="en">
                <a:latin typeface="Barlow Light" panose="00000400000000000000" pitchFamily="2" charset="0"/>
              </a:rPr>
              <a:t>Give Book</a:t>
            </a:r>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6" name="TextBox 5">
            <a:extLst>
              <a:ext uri="{FF2B5EF4-FFF2-40B4-BE49-F238E27FC236}">
                <a16:creationId xmlns:a16="http://schemas.microsoft.com/office/drawing/2014/main" id="{28FF93CC-74C1-44B6-9FED-D4C70F4CD252}"/>
              </a:ext>
            </a:extLst>
          </p:cNvPr>
          <p:cNvSpPr txBox="1"/>
          <p:nvPr/>
        </p:nvSpPr>
        <p:spPr>
          <a:xfrm>
            <a:off x="962269" y="1631951"/>
            <a:ext cx="1126507" cy="307777"/>
          </a:xfrm>
          <a:prstGeom prst="rect">
            <a:avLst/>
          </a:prstGeom>
          <a:noFill/>
        </p:spPr>
        <p:txBody>
          <a:bodyPr wrap="square" lIns="91440" tIns="45720" rIns="91440" bIns="45720" rtlCol="0" anchor="t">
            <a:spAutoFit/>
          </a:bodyPr>
          <a:lstStyle/>
          <a:p>
            <a:r>
              <a:rPr lang="en-US">
                <a:solidFill>
                  <a:schemeClr val="accent2"/>
                </a:solidFill>
                <a:latin typeface="Verdana"/>
              </a:rPr>
              <a:t>Admin</a:t>
            </a:r>
          </a:p>
        </p:txBody>
      </p:sp>
      <p:sp>
        <p:nvSpPr>
          <p:cNvPr id="7" name="Google Shape;998;p20">
            <a:extLst>
              <a:ext uri="{FF2B5EF4-FFF2-40B4-BE49-F238E27FC236}">
                <a16:creationId xmlns:a16="http://schemas.microsoft.com/office/drawing/2014/main" id="{427F5FBF-52B8-FB36-8B05-F7DD6DCC62FC}"/>
              </a:ext>
            </a:extLst>
          </p:cNvPr>
          <p:cNvSpPr txBox="1">
            <a:spLocks/>
          </p:cNvSpPr>
          <p:nvPr/>
        </p:nvSpPr>
        <p:spPr>
          <a:xfrm>
            <a:off x="569343" y="3412207"/>
            <a:ext cx="2622092" cy="7619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0" indent="0">
              <a:buFont typeface="Barlow Light"/>
              <a:buNone/>
            </a:pPr>
            <a:endParaRPr lang="en" sz="1400" b="1"/>
          </a:p>
        </p:txBody>
      </p:sp>
      <p:pic>
        <p:nvPicPr>
          <p:cNvPr id="3" name="Picture 2" descr="A screenshot of a computer&#10;&#10;Description automatically generated">
            <a:extLst>
              <a:ext uri="{FF2B5EF4-FFF2-40B4-BE49-F238E27FC236}">
                <a16:creationId xmlns:a16="http://schemas.microsoft.com/office/drawing/2014/main" id="{58992F67-2B5C-D554-49E7-480D6631252C}"/>
              </a:ext>
            </a:extLst>
          </p:cNvPr>
          <p:cNvPicPr>
            <a:picLocks noChangeAspect="1"/>
          </p:cNvPicPr>
          <p:nvPr/>
        </p:nvPicPr>
        <p:blipFill>
          <a:blip r:embed="rId3"/>
          <a:stretch>
            <a:fillRect/>
          </a:stretch>
        </p:blipFill>
        <p:spPr>
          <a:xfrm>
            <a:off x="3712723" y="1513918"/>
            <a:ext cx="4572000" cy="2942517"/>
          </a:xfrm>
          <a:prstGeom prst="rect">
            <a:avLst/>
          </a:prstGeom>
        </p:spPr>
      </p:pic>
    </p:spTree>
    <p:extLst>
      <p:ext uri="{BB962C8B-B14F-4D97-AF65-F5344CB8AC3E}">
        <p14:creationId xmlns:p14="http://schemas.microsoft.com/office/powerpoint/2010/main" val="2361103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Implementation</a:t>
            </a:r>
          </a:p>
        </p:txBody>
      </p:sp>
      <p:sp>
        <p:nvSpPr>
          <p:cNvPr id="998" name="Google Shape;998;p20"/>
          <p:cNvSpPr txBox="1">
            <a:spLocks noGrp="1"/>
          </p:cNvSpPr>
          <p:nvPr>
            <p:ph type="body" idx="1"/>
          </p:nvPr>
        </p:nvSpPr>
        <p:spPr>
          <a:xfrm>
            <a:off x="569343" y="2690484"/>
            <a:ext cx="2622092" cy="761995"/>
          </a:xfrm>
          <a:prstGeom prst="rect">
            <a:avLst/>
          </a:prstGeom>
        </p:spPr>
        <p:txBody>
          <a:bodyPr spcFirstLastPara="1" wrap="square" lIns="0" tIns="0" rIns="0" bIns="0" anchor="t" anchorCtr="0">
            <a:noAutofit/>
          </a:bodyPr>
          <a:lstStyle/>
          <a:p>
            <a:pPr marL="0" indent="0">
              <a:buNone/>
            </a:pPr>
            <a:r>
              <a:rPr lang="en" sz="1400" b="1">
                <a:solidFill>
                  <a:srgbClr val="00B0F0"/>
                </a:solidFill>
                <a:latin typeface="Barlow Light" panose="00000400000000000000" pitchFamily="2" charset="0"/>
              </a:rPr>
              <a:t>8.</a:t>
            </a:r>
            <a:r>
              <a:rPr lang="en" sz="1400" b="1">
                <a:latin typeface="Barlow Light" panose="00000400000000000000" pitchFamily="2" charset="0"/>
              </a:rPr>
              <a:t> </a:t>
            </a:r>
            <a:r>
              <a:rPr lang="en">
                <a:latin typeface="Barlow Light" panose="00000400000000000000" pitchFamily="2" charset="0"/>
              </a:rPr>
              <a:t>Delete Book</a:t>
            </a:r>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TextBox 5">
            <a:extLst>
              <a:ext uri="{FF2B5EF4-FFF2-40B4-BE49-F238E27FC236}">
                <a16:creationId xmlns:a16="http://schemas.microsoft.com/office/drawing/2014/main" id="{28FF93CC-74C1-44B6-9FED-D4C70F4CD252}"/>
              </a:ext>
            </a:extLst>
          </p:cNvPr>
          <p:cNvSpPr txBox="1"/>
          <p:nvPr/>
        </p:nvSpPr>
        <p:spPr>
          <a:xfrm>
            <a:off x="962269" y="1631951"/>
            <a:ext cx="1126507" cy="307777"/>
          </a:xfrm>
          <a:prstGeom prst="rect">
            <a:avLst/>
          </a:prstGeom>
          <a:noFill/>
        </p:spPr>
        <p:txBody>
          <a:bodyPr wrap="square" lIns="91440" tIns="45720" rIns="91440" bIns="45720" rtlCol="0" anchor="t">
            <a:spAutoFit/>
          </a:bodyPr>
          <a:lstStyle/>
          <a:p>
            <a:r>
              <a:rPr lang="en-US">
                <a:solidFill>
                  <a:schemeClr val="accent2"/>
                </a:solidFill>
                <a:latin typeface="Verdana"/>
              </a:rPr>
              <a:t>Admin</a:t>
            </a:r>
          </a:p>
        </p:txBody>
      </p:sp>
      <p:sp>
        <p:nvSpPr>
          <p:cNvPr id="7" name="Google Shape;998;p20">
            <a:extLst>
              <a:ext uri="{FF2B5EF4-FFF2-40B4-BE49-F238E27FC236}">
                <a16:creationId xmlns:a16="http://schemas.microsoft.com/office/drawing/2014/main" id="{427F5FBF-52B8-FB36-8B05-F7DD6DCC62FC}"/>
              </a:ext>
            </a:extLst>
          </p:cNvPr>
          <p:cNvSpPr txBox="1">
            <a:spLocks/>
          </p:cNvSpPr>
          <p:nvPr/>
        </p:nvSpPr>
        <p:spPr>
          <a:xfrm>
            <a:off x="569343" y="3412207"/>
            <a:ext cx="2622092" cy="7619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0" indent="0">
              <a:buFont typeface="Barlow Light"/>
              <a:buNone/>
            </a:pPr>
            <a:endParaRPr lang="en" sz="1400" b="1"/>
          </a:p>
        </p:txBody>
      </p:sp>
      <p:pic>
        <p:nvPicPr>
          <p:cNvPr id="2" name="Picture 1" descr="A screenshot of a computer&#10;&#10;Description automatically generated">
            <a:extLst>
              <a:ext uri="{FF2B5EF4-FFF2-40B4-BE49-F238E27FC236}">
                <a16:creationId xmlns:a16="http://schemas.microsoft.com/office/drawing/2014/main" id="{01369A07-AEE7-2465-C865-75EB10192D12}"/>
              </a:ext>
            </a:extLst>
          </p:cNvPr>
          <p:cNvPicPr>
            <a:picLocks noChangeAspect="1"/>
          </p:cNvPicPr>
          <p:nvPr/>
        </p:nvPicPr>
        <p:blipFill>
          <a:blip r:embed="rId3"/>
          <a:stretch>
            <a:fillRect/>
          </a:stretch>
        </p:blipFill>
        <p:spPr>
          <a:xfrm>
            <a:off x="3842426" y="1547088"/>
            <a:ext cx="4572000" cy="2908600"/>
          </a:xfrm>
          <a:prstGeom prst="rect">
            <a:avLst/>
          </a:prstGeom>
        </p:spPr>
      </p:pic>
    </p:spTree>
    <p:extLst>
      <p:ext uri="{BB962C8B-B14F-4D97-AF65-F5344CB8AC3E}">
        <p14:creationId xmlns:p14="http://schemas.microsoft.com/office/powerpoint/2010/main" val="390607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Implementation</a:t>
            </a:r>
          </a:p>
        </p:txBody>
      </p:sp>
      <p:sp>
        <p:nvSpPr>
          <p:cNvPr id="998" name="Google Shape;998;p20"/>
          <p:cNvSpPr txBox="1">
            <a:spLocks noGrp="1"/>
          </p:cNvSpPr>
          <p:nvPr>
            <p:ph type="body" idx="1"/>
          </p:nvPr>
        </p:nvSpPr>
        <p:spPr>
          <a:xfrm>
            <a:off x="569343" y="2690484"/>
            <a:ext cx="2622092" cy="761995"/>
          </a:xfrm>
          <a:prstGeom prst="rect">
            <a:avLst/>
          </a:prstGeom>
        </p:spPr>
        <p:txBody>
          <a:bodyPr spcFirstLastPara="1" wrap="square" lIns="0" tIns="0" rIns="0" bIns="0" anchor="t" anchorCtr="0">
            <a:noAutofit/>
          </a:bodyPr>
          <a:lstStyle/>
          <a:p>
            <a:pPr marL="0" indent="0">
              <a:buNone/>
            </a:pPr>
            <a:r>
              <a:rPr lang="en" sz="1400" b="1">
                <a:solidFill>
                  <a:srgbClr val="00B0F0"/>
                </a:solidFill>
                <a:latin typeface="Barlow Light" panose="00000400000000000000" pitchFamily="2" charset="0"/>
              </a:rPr>
              <a:t>9. </a:t>
            </a:r>
            <a:r>
              <a:rPr lang="en" sz="1400">
                <a:latin typeface="Barlow Light" panose="00000400000000000000" pitchFamily="2" charset="0"/>
              </a:rPr>
              <a:t>Return Book</a:t>
            </a:r>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TextBox 5">
            <a:extLst>
              <a:ext uri="{FF2B5EF4-FFF2-40B4-BE49-F238E27FC236}">
                <a16:creationId xmlns:a16="http://schemas.microsoft.com/office/drawing/2014/main" id="{28FF93CC-74C1-44B6-9FED-D4C70F4CD252}"/>
              </a:ext>
            </a:extLst>
          </p:cNvPr>
          <p:cNvSpPr txBox="1"/>
          <p:nvPr/>
        </p:nvSpPr>
        <p:spPr>
          <a:xfrm>
            <a:off x="962269" y="1631951"/>
            <a:ext cx="1126507" cy="307777"/>
          </a:xfrm>
          <a:prstGeom prst="rect">
            <a:avLst/>
          </a:prstGeom>
          <a:noFill/>
        </p:spPr>
        <p:txBody>
          <a:bodyPr wrap="square" lIns="91440" tIns="45720" rIns="91440" bIns="45720" rtlCol="0" anchor="t">
            <a:spAutoFit/>
          </a:bodyPr>
          <a:lstStyle/>
          <a:p>
            <a:r>
              <a:rPr lang="en-US">
                <a:solidFill>
                  <a:schemeClr val="accent2"/>
                </a:solidFill>
                <a:latin typeface="Verdana"/>
              </a:rPr>
              <a:t>Admin</a:t>
            </a:r>
          </a:p>
        </p:txBody>
      </p:sp>
      <p:sp>
        <p:nvSpPr>
          <p:cNvPr id="7" name="Google Shape;998;p20">
            <a:extLst>
              <a:ext uri="{FF2B5EF4-FFF2-40B4-BE49-F238E27FC236}">
                <a16:creationId xmlns:a16="http://schemas.microsoft.com/office/drawing/2014/main" id="{427F5FBF-52B8-FB36-8B05-F7DD6DCC62FC}"/>
              </a:ext>
            </a:extLst>
          </p:cNvPr>
          <p:cNvSpPr txBox="1">
            <a:spLocks/>
          </p:cNvSpPr>
          <p:nvPr/>
        </p:nvSpPr>
        <p:spPr>
          <a:xfrm>
            <a:off x="569343" y="3412207"/>
            <a:ext cx="2622092" cy="7619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0" indent="0">
              <a:buFont typeface="Barlow Light"/>
              <a:buNone/>
            </a:pPr>
            <a:endParaRPr lang="en" sz="1400" b="1"/>
          </a:p>
        </p:txBody>
      </p:sp>
      <p:pic>
        <p:nvPicPr>
          <p:cNvPr id="3" name="Picture 2" descr="A screenshot of a computer&#10;&#10;Description automatically generated">
            <a:extLst>
              <a:ext uri="{FF2B5EF4-FFF2-40B4-BE49-F238E27FC236}">
                <a16:creationId xmlns:a16="http://schemas.microsoft.com/office/drawing/2014/main" id="{ED09070C-A3C4-7C1E-D59B-24E7DAB9A840}"/>
              </a:ext>
            </a:extLst>
          </p:cNvPr>
          <p:cNvPicPr>
            <a:picLocks noChangeAspect="1"/>
          </p:cNvPicPr>
          <p:nvPr/>
        </p:nvPicPr>
        <p:blipFill>
          <a:blip r:embed="rId3"/>
          <a:stretch>
            <a:fillRect/>
          </a:stretch>
        </p:blipFill>
        <p:spPr>
          <a:xfrm>
            <a:off x="3866745" y="1528292"/>
            <a:ext cx="4572000" cy="2946191"/>
          </a:xfrm>
          <a:prstGeom prst="rect">
            <a:avLst/>
          </a:prstGeom>
        </p:spPr>
      </p:pic>
    </p:spTree>
    <p:extLst>
      <p:ext uri="{BB962C8B-B14F-4D97-AF65-F5344CB8AC3E}">
        <p14:creationId xmlns:p14="http://schemas.microsoft.com/office/powerpoint/2010/main" val="3707107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Implementation</a:t>
            </a:r>
          </a:p>
        </p:txBody>
      </p:sp>
      <p:sp>
        <p:nvSpPr>
          <p:cNvPr id="998" name="Google Shape;998;p20"/>
          <p:cNvSpPr txBox="1">
            <a:spLocks noGrp="1"/>
          </p:cNvSpPr>
          <p:nvPr>
            <p:ph type="body" idx="1"/>
          </p:nvPr>
        </p:nvSpPr>
        <p:spPr>
          <a:xfrm>
            <a:off x="569342" y="2690484"/>
            <a:ext cx="2796223" cy="1417135"/>
          </a:xfrm>
          <a:prstGeom prst="rect">
            <a:avLst/>
          </a:prstGeom>
        </p:spPr>
        <p:txBody>
          <a:bodyPr spcFirstLastPara="1" wrap="square" lIns="0" tIns="0" rIns="0" bIns="0" anchor="t" anchorCtr="0">
            <a:noAutofit/>
          </a:bodyPr>
          <a:lstStyle/>
          <a:p>
            <a:pPr marL="0" indent="0">
              <a:buNone/>
            </a:pPr>
            <a:r>
              <a:rPr lang="en" sz="1400" b="1">
                <a:solidFill>
                  <a:srgbClr val="00B0F0"/>
                </a:solidFill>
                <a:latin typeface="Barlow Light" panose="00000400000000000000" pitchFamily="2" charset="0"/>
              </a:rPr>
              <a:t>10</a:t>
            </a:r>
            <a:r>
              <a:rPr lang="en" sz="1400" b="1">
                <a:solidFill>
                  <a:srgbClr val="00B0F0"/>
                </a:solidFill>
                <a:latin typeface="Verdana"/>
              </a:rPr>
              <a:t>.</a:t>
            </a:r>
            <a:r>
              <a:rPr lang="en" sz="1400" b="1">
                <a:latin typeface="Verdana"/>
              </a:rPr>
              <a:t> </a:t>
            </a:r>
            <a:r>
              <a:rPr lang="en" sz="1400">
                <a:latin typeface="Barlow Light" panose="00000400000000000000" pitchFamily="2" charset="0"/>
              </a:rPr>
              <a:t>View Admin Profile</a:t>
            </a:r>
          </a:p>
          <a:p>
            <a:pPr marL="0" indent="0">
              <a:buNone/>
            </a:pPr>
            <a:r>
              <a:rPr lang="en" sz="1400" b="1">
                <a:solidFill>
                  <a:srgbClr val="00B0F0"/>
                </a:solidFill>
                <a:latin typeface="Barlow Light" panose="00000400000000000000" pitchFamily="2" charset="0"/>
              </a:rPr>
              <a:t>11.</a:t>
            </a:r>
            <a:r>
              <a:rPr lang="en" sz="1400" b="1">
                <a:latin typeface="Barlow Light" panose="00000400000000000000" pitchFamily="2" charset="0"/>
              </a:rPr>
              <a:t> </a:t>
            </a:r>
            <a:r>
              <a:rPr lang="en" sz="1400">
                <a:latin typeface="Barlow Light" panose="00000400000000000000" pitchFamily="2" charset="0"/>
              </a:rPr>
              <a:t>Change Password</a:t>
            </a:r>
          </a:p>
          <a:p>
            <a:pPr marL="0" indent="0">
              <a:buNone/>
            </a:pPr>
            <a:r>
              <a:rPr lang="en" sz="1400" b="1">
                <a:solidFill>
                  <a:srgbClr val="00B0F0"/>
                </a:solidFill>
                <a:latin typeface="Barlow Light" panose="00000400000000000000" pitchFamily="2" charset="0"/>
              </a:rPr>
              <a:t>12. </a:t>
            </a:r>
            <a:r>
              <a:rPr lang="en" sz="1400">
                <a:latin typeface="Barlow Light" panose="00000400000000000000" pitchFamily="2" charset="0"/>
              </a:rPr>
              <a:t>Logout/Login</a:t>
            </a:r>
          </a:p>
          <a:p>
            <a:pPr marL="0" indent="0">
              <a:buNone/>
            </a:pPr>
            <a:endParaRPr lang="en" sz="1400">
              <a:latin typeface="Barlow Light" panose="00000400000000000000" pitchFamily="2" charset="0"/>
            </a:endParaRPr>
          </a:p>
          <a:p>
            <a:pPr marL="0" indent="0">
              <a:buNone/>
            </a:pPr>
            <a:endParaRPr lang="en" sz="1400">
              <a:latin typeface="Barlow Light" panose="00000400000000000000" pitchFamily="2" charset="0"/>
            </a:endParaRPr>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6" name="TextBox 5">
            <a:extLst>
              <a:ext uri="{FF2B5EF4-FFF2-40B4-BE49-F238E27FC236}">
                <a16:creationId xmlns:a16="http://schemas.microsoft.com/office/drawing/2014/main" id="{28FF93CC-74C1-44B6-9FED-D4C70F4CD252}"/>
              </a:ext>
            </a:extLst>
          </p:cNvPr>
          <p:cNvSpPr txBox="1"/>
          <p:nvPr/>
        </p:nvSpPr>
        <p:spPr>
          <a:xfrm>
            <a:off x="962269" y="1631951"/>
            <a:ext cx="1126507" cy="307777"/>
          </a:xfrm>
          <a:prstGeom prst="rect">
            <a:avLst/>
          </a:prstGeom>
          <a:noFill/>
        </p:spPr>
        <p:txBody>
          <a:bodyPr wrap="square" lIns="91440" tIns="45720" rIns="91440" bIns="45720" rtlCol="0" anchor="t">
            <a:spAutoFit/>
          </a:bodyPr>
          <a:lstStyle/>
          <a:p>
            <a:r>
              <a:rPr lang="en-US">
                <a:solidFill>
                  <a:schemeClr val="accent2"/>
                </a:solidFill>
                <a:latin typeface="Verdana"/>
              </a:rPr>
              <a:t>Admin</a:t>
            </a:r>
          </a:p>
        </p:txBody>
      </p:sp>
      <p:pic>
        <p:nvPicPr>
          <p:cNvPr id="2" name="Picture 1" descr="A screenshot of a login page&#10;&#10;Description automatically generated">
            <a:extLst>
              <a:ext uri="{FF2B5EF4-FFF2-40B4-BE49-F238E27FC236}">
                <a16:creationId xmlns:a16="http://schemas.microsoft.com/office/drawing/2014/main" id="{2C9E6AE9-D499-2486-6658-E7B4824238DE}"/>
              </a:ext>
            </a:extLst>
          </p:cNvPr>
          <p:cNvPicPr>
            <a:picLocks noChangeAspect="1"/>
          </p:cNvPicPr>
          <p:nvPr/>
        </p:nvPicPr>
        <p:blipFill>
          <a:blip r:embed="rId3"/>
          <a:stretch>
            <a:fillRect/>
          </a:stretch>
        </p:blipFill>
        <p:spPr>
          <a:xfrm>
            <a:off x="4101830" y="1533434"/>
            <a:ext cx="4572000" cy="2919696"/>
          </a:xfrm>
          <a:prstGeom prst="rect">
            <a:avLst/>
          </a:prstGeom>
        </p:spPr>
      </p:pic>
    </p:spTree>
    <p:extLst>
      <p:ext uri="{BB962C8B-B14F-4D97-AF65-F5344CB8AC3E}">
        <p14:creationId xmlns:p14="http://schemas.microsoft.com/office/powerpoint/2010/main" val="57108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Project Statement</a:t>
            </a:r>
          </a:p>
        </p:txBody>
      </p:sp>
      <p:sp>
        <p:nvSpPr>
          <p:cNvPr id="595" name="Google Shape;595;p17"/>
          <p:cNvSpPr txBox="1">
            <a:spLocks noGrp="1"/>
          </p:cNvSpPr>
          <p:nvPr>
            <p:ph type="body" idx="1"/>
          </p:nvPr>
        </p:nvSpPr>
        <p:spPr>
          <a:xfrm>
            <a:off x="472184" y="1637191"/>
            <a:ext cx="5183910" cy="3100271"/>
          </a:xfrm>
          <a:prstGeom prst="rect">
            <a:avLst/>
          </a:prstGeom>
        </p:spPr>
        <p:txBody>
          <a:bodyPr spcFirstLastPara="1" wrap="square" lIns="0" tIns="0" rIns="0" bIns="0" anchor="t" anchorCtr="0">
            <a:noAutofit/>
          </a:bodyPr>
          <a:lstStyle/>
          <a:p>
            <a:r>
              <a:rPr lang="en-US" sz="1600">
                <a:cs typeface="Arial"/>
                <a:sym typeface="Arial"/>
              </a:rPr>
              <a:t>The Northeast Valley Bookstore project is aimed at managing books, Members, and transactions in a public bookstore setting. </a:t>
            </a:r>
            <a:endParaRPr lang="en-US" sz="1600">
              <a:latin typeface="Barlow Light" panose="00000400000000000000" pitchFamily="2" charset="0"/>
              <a:cs typeface="Arial"/>
              <a:sym typeface="Arial"/>
            </a:endParaRPr>
          </a:p>
          <a:p>
            <a:r>
              <a:rPr lang="en-US" sz="1600">
                <a:cs typeface="Arial"/>
                <a:sym typeface="Arial"/>
              </a:rPr>
              <a:t>The purpose of the project is to provide a user-friendly and efficient way for members and staff to search for books, issue and return them and manage transactions. </a:t>
            </a:r>
            <a:endParaRPr lang="en-US" sz="1600">
              <a:latin typeface="Barlow Light" panose="00000400000000000000" pitchFamily="2" charset="0"/>
              <a:cs typeface="Arial"/>
            </a:endParaRPr>
          </a:p>
          <a:p>
            <a:r>
              <a:rPr lang="en-US" sz="1600">
                <a:cs typeface="Arial"/>
                <a:sym typeface="Arial"/>
              </a:rPr>
              <a:t>This system will significantly streamline the bookstore's operations, enhancing customer experience and overall efficiency. </a:t>
            </a:r>
            <a:endParaRPr lang="en-US" sz="1600">
              <a:cs typeface="Arial"/>
            </a:endParaRPr>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 name="Google Shape;408;p15">
            <a:extLst>
              <a:ext uri="{FF2B5EF4-FFF2-40B4-BE49-F238E27FC236}">
                <a16:creationId xmlns:a16="http://schemas.microsoft.com/office/drawing/2014/main" id="{076EA942-C439-A2CA-DA91-5E37CCBABBD4}"/>
              </a:ext>
            </a:extLst>
          </p:cNvPr>
          <p:cNvGrpSpPr/>
          <p:nvPr/>
        </p:nvGrpSpPr>
        <p:grpSpPr>
          <a:xfrm>
            <a:off x="5575756" y="849900"/>
            <a:ext cx="3239723" cy="3318665"/>
            <a:chOff x="2270525" y="117216"/>
            <a:chExt cx="4650765" cy="4762722"/>
          </a:xfrm>
        </p:grpSpPr>
        <p:sp>
          <p:nvSpPr>
            <p:cNvPr id="3" name="Google Shape;409;p15">
              <a:extLst>
                <a:ext uri="{FF2B5EF4-FFF2-40B4-BE49-F238E27FC236}">
                  <a16:creationId xmlns:a16="http://schemas.microsoft.com/office/drawing/2014/main" id="{7F6BD223-9DCE-B3AB-AE66-3F4703E34AEB}"/>
                </a:ext>
              </a:extLst>
            </p:cNvPr>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410;p15">
              <a:extLst>
                <a:ext uri="{FF2B5EF4-FFF2-40B4-BE49-F238E27FC236}">
                  <a16:creationId xmlns:a16="http://schemas.microsoft.com/office/drawing/2014/main" id="{4CE544A1-F996-10CB-7AF4-0AB1E1B17350}"/>
                </a:ext>
              </a:extLst>
            </p:cNvPr>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411;p15">
              <a:extLst>
                <a:ext uri="{FF2B5EF4-FFF2-40B4-BE49-F238E27FC236}">
                  <a16:creationId xmlns:a16="http://schemas.microsoft.com/office/drawing/2014/main" id="{E2734B4F-7C6C-A930-A6F8-C9853EC186BC}"/>
                </a:ext>
              </a:extLst>
            </p:cNvPr>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12;p15">
              <a:extLst>
                <a:ext uri="{FF2B5EF4-FFF2-40B4-BE49-F238E27FC236}">
                  <a16:creationId xmlns:a16="http://schemas.microsoft.com/office/drawing/2014/main" id="{C1D78378-8AF4-9BA6-FC7B-F740CA06EF6A}"/>
                </a:ext>
              </a:extLst>
            </p:cNvPr>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13;p15">
              <a:extLst>
                <a:ext uri="{FF2B5EF4-FFF2-40B4-BE49-F238E27FC236}">
                  <a16:creationId xmlns:a16="http://schemas.microsoft.com/office/drawing/2014/main" id="{7C626F3B-3871-AED0-F85D-EC6F33B8EA83}"/>
                </a:ext>
              </a:extLst>
            </p:cNvPr>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14;p15">
              <a:extLst>
                <a:ext uri="{FF2B5EF4-FFF2-40B4-BE49-F238E27FC236}">
                  <a16:creationId xmlns:a16="http://schemas.microsoft.com/office/drawing/2014/main" id="{92660E9E-BCD9-3D81-7873-6108DB50B436}"/>
                </a:ext>
              </a:extLst>
            </p:cNvPr>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15;p15">
              <a:extLst>
                <a:ext uri="{FF2B5EF4-FFF2-40B4-BE49-F238E27FC236}">
                  <a16:creationId xmlns:a16="http://schemas.microsoft.com/office/drawing/2014/main" id="{3500885F-EBF4-B44E-F5ED-A0E3B4B4BC54}"/>
                </a:ext>
              </a:extLst>
            </p:cNvPr>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16;p15">
              <a:extLst>
                <a:ext uri="{FF2B5EF4-FFF2-40B4-BE49-F238E27FC236}">
                  <a16:creationId xmlns:a16="http://schemas.microsoft.com/office/drawing/2014/main" id="{1F5EC2DB-0951-78EF-B7BC-98ABB7B4FC97}"/>
                </a:ext>
              </a:extLst>
            </p:cNvPr>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17;p15">
              <a:extLst>
                <a:ext uri="{FF2B5EF4-FFF2-40B4-BE49-F238E27FC236}">
                  <a16:creationId xmlns:a16="http://schemas.microsoft.com/office/drawing/2014/main" id="{C8EB49E9-11B4-61AC-B485-B448529B98DC}"/>
                </a:ext>
              </a:extLst>
            </p:cNvPr>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8;p15">
              <a:extLst>
                <a:ext uri="{FF2B5EF4-FFF2-40B4-BE49-F238E27FC236}">
                  <a16:creationId xmlns:a16="http://schemas.microsoft.com/office/drawing/2014/main" id="{EA788DC3-C095-17C9-A259-47DE58E321A3}"/>
                </a:ext>
              </a:extLst>
            </p:cNvPr>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9;p15">
              <a:extLst>
                <a:ext uri="{FF2B5EF4-FFF2-40B4-BE49-F238E27FC236}">
                  <a16:creationId xmlns:a16="http://schemas.microsoft.com/office/drawing/2014/main" id="{07C87965-6EDB-FEE3-99EA-46C41FDBD059}"/>
                </a:ext>
              </a:extLst>
            </p:cNvPr>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20;p15">
              <a:extLst>
                <a:ext uri="{FF2B5EF4-FFF2-40B4-BE49-F238E27FC236}">
                  <a16:creationId xmlns:a16="http://schemas.microsoft.com/office/drawing/2014/main" id="{346A0BE9-3CEE-B389-1D58-3F081AEF7758}"/>
                </a:ext>
              </a:extLst>
            </p:cNvPr>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21;p15">
              <a:extLst>
                <a:ext uri="{FF2B5EF4-FFF2-40B4-BE49-F238E27FC236}">
                  <a16:creationId xmlns:a16="http://schemas.microsoft.com/office/drawing/2014/main" id="{259888AD-F7B0-5F42-1CCE-8B2E5D3469C5}"/>
                </a:ext>
              </a:extLst>
            </p:cNvPr>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22;p15">
              <a:extLst>
                <a:ext uri="{FF2B5EF4-FFF2-40B4-BE49-F238E27FC236}">
                  <a16:creationId xmlns:a16="http://schemas.microsoft.com/office/drawing/2014/main" id="{7FDCE7FE-90D5-B598-4720-3DE211E5BB0F}"/>
                </a:ext>
              </a:extLst>
            </p:cNvPr>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23;p15">
              <a:extLst>
                <a:ext uri="{FF2B5EF4-FFF2-40B4-BE49-F238E27FC236}">
                  <a16:creationId xmlns:a16="http://schemas.microsoft.com/office/drawing/2014/main" id="{A577A501-0FBE-566E-F594-5C6434F09F68}"/>
                </a:ext>
              </a:extLst>
            </p:cNvPr>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24;p15">
              <a:extLst>
                <a:ext uri="{FF2B5EF4-FFF2-40B4-BE49-F238E27FC236}">
                  <a16:creationId xmlns:a16="http://schemas.microsoft.com/office/drawing/2014/main" id="{C529773E-830C-C4DD-4AF3-4733FA1E013F}"/>
                </a:ext>
              </a:extLst>
            </p:cNvPr>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25;p15">
              <a:extLst>
                <a:ext uri="{FF2B5EF4-FFF2-40B4-BE49-F238E27FC236}">
                  <a16:creationId xmlns:a16="http://schemas.microsoft.com/office/drawing/2014/main" id="{3B523F1B-0734-19DA-3FC1-06A212CDDEBE}"/>
                </a:ext>
              </a:extLst>
            </p:cNvPr>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26;p15">
              <a:extLst>
                <a:ext uri="{FF2B5EF4-FFF2-40B4-BE49-F238E27FC236}">
                  <a16:creationId xmlns:a16="http://schemas.microsoft.com/office/drawing/2014/main" id="{6DABE64F-AEB0-6A84-2387-BAF73C8EF735}"/>
                </a:ext>
              </a:extLst>
            </p:cNvPr>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27;p15">
              <a:extLst>
                <a:ext uri="{FF2B5EF4-FFF2-40B4-BE49-F238E27FC236}">
                  <a16:creationId xmlns:a16="http://schemas.microsoft.com/office/drawing/2014/main" id="{1F724071-4BD8-016D-7600-EEB5B93874CC}"/>
                </a:ext>
              </a:extLst>
            </p:cNvPr>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28;p15">
              <a:extLst>
                <a:ext uri="{FF2B5EF4-FFF2-40B4-BE49-F238E27FC236}">
                  <a16:creationId xmlns:a16="http://schemas.microsoft.com/office/drawing/2014/main" id="{8D8D6E9E-CAFB-2E9C-83F9-0511DCDC78E4}"/>
                </a:ext>
              </a:extLst>
            </p:cNvPr>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29;p15">
              <a:extLst>
                <a:ext uri="{FF2B5EF4-FFF2-40B4-BE49-F238E27FC236}">
                  <a16:creationId xmlns:a16="http://schemas.microsoft.com/office/drawing/2014/main" id="{BB31AE3D-B284-ABB4-2498-4ECB87288FD3}"/>
                </a:ext>
              </a:extLst>
            </p:cNvPr>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 name="Google Shape;430;p15">
              <a:extLst>
                <a:ext uri="{FF2B5EF4-FFF2-40B4-BE49-F238E27FC236}">
                  <a16:creationId xmlns:a16="http://schemas.microsoft.com/office/drawing/2014/main" id="{CDA2C428-763B-6348-8843-E9EDB6637591}"/>
                </a:ext>
              </a:extLst>
            </p:cNvPr>
            <p:cNvGrpSpPr/>
            <p:nvPr/>
          </p:nvGrpSpPr>
          <p:grpSpPr>
            <a:xfrm>
              <a:off x="4031993" y="117216"/>
              <a:ext cx="2889297" cy="3901793"/>
              <a:chOff x="5533368" y="1047716"/>
              <a:chExt cx="2889297" cy="3901793"/>
            </a:xfrm>
          </p:grpSpPr>
          <p:sp>
            <p:nvSpPr>
              <p:cNvPr id="580" name="Google Shape;431;p15">
                <a:extLst>
                  <a:ext uri="{FF2B5EF4-FFF2-40B4-BE49-F238E27FC236}">
                    <a16:creationId xmlns:a16="http://schemas.microsoft.com/office/drawing/2014/main" id="{BF2D60F1-81EE-0D4B-D898-E012D15DFBC6}"/>
                  </a:ext>
                </a:extLst>
              </p:cNvPr>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432;p15">
                <a:extLst>
                  <a:ext uri="{FF2B5EF4-FFF2-40B4-BE49-F238E27FC236}">
                    <a16:creationId xmlns:a16="http://schemas.microsoft.com/office/drawing/2014/main" id="{8F47455B-852C-4AE4-06C2-FB5508391CE4}"/>
                  </a:ext>
                </a:extLst>
              </p:cNvPr>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433;p15">
                <a:extLst>
                  <a:ext uri="{FF2B5EF4-FFF2-40B4-BE49-F238E27FC236}">
                    <a16:creationId xmlns:a16="http://schemas.microsoft.com/office/drawing/2014/main" id="{529AB4BB-3900-E8B8-FFC3-08ACADFDDCEB}"/>
                  </a:ext>
                </a:extLst>
              </p:cNvPr>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434;p15">
                <a:extLst>
                  <a:ext uri="{FF2B5EF4-FFF2-40B4-BE49-F238E27FC236}">
                    <a16:creationId xmlns:a16="http://schemas.microsoft.com/office/drawing/2014/main" id="{C4903CC1-6B50-1DCB-083D-E2C6F0DB19D0}"/>
                  </a:ext>
                </a:extLst>
              </p:cNvPr>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435;p15">
                <a:extLst>
                  <a:ext uri="{FF2B5EF4-FFF2-40B4-BE49-F238E27FC236}">
                    <a16:creationId xmlns:a16="http://schemas.microsoft.com/office/drawing/2014/main" id="{F1D70DE6-5DA4-4FEF-D0E0-FA307034EE04}"/>
                  </a:ext>
                </a:extLst>
              </p:cNvPr>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436;p15">
                <a:extLst>
                  <a:ext uri="{FF2B5EF4-FFF2-40B4-BE49-F238E27FC236}">
                    <a16:creationId xmlns:a16="http://schemas.microsoft.com/office/drawing/2014/main" id="{F8670665-A94F-6280-EEA3-B9F5A890CC75}"/>
                  </a:ext>
                </a:extLst>
              </p:cNvPr>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437;p15">
                <a:extLst>
                  <a:ext uri="{FF2B5EF4-FFF2-40B4-BE49-F238E27FC236}">
                    <a16:creationId xmlns:a16="http://schemas.microsoft.com/office/drawing/2014/main" id="{B4428780-5070-EF54-D83B-A40C13AD5B94}"/>
                  </a:ext>
                </a:extLst>
              </p:cNvPr>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438;p15">
                <a:extLst>
                  <a:ext uri="{FF2B5EF4-FFF2-40B4-BE49-F238E27FC236}">
                    <a16:creationId xmlns:a16="http://schemas.microsoft.com/office/drawing/2014/main" id="{90C3CB40-E16F-76AA-7FC3-48986D76705C}"/>
                  </a:ext>
                </a:extLst>
              </p:cNvPr>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439;p15">
                <a:extLst>
                  <a:ext uri="{FF2B5EF4-FFF2-40B4-BE49-F238E27FC236}">
                    <a16:creationId xmlns:a16="http://schemas.microsoft.com/office/drawing/2014/main" id="{E66F6D2E-80B3-7006-FDD7-66145C330E3B}"/>
                  </a:ext>
                </a:extLst>
              </p:cNvPr>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440;p15">
                <a:extLst>
                  <a:ext uri="{FF2B5EF4-FFF2-40B4-BE49-F238E27FC236}">
                    <a16:creationId xmlns:a16="http://schemas.microsoft.com/office/drawing/2014/main" id="{639E2F8E-10DC-CE93-E1A7-A913D2D2309A}"/>
                  </a:ext>
                </a:extLst>
              </p:cNvPr>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441;p15">
                <a:extLst>
                  <a:ext uri="{FF2B5EF4-FFF2-40B4-BE49-F238E27FC236}">
                    <a16:creationId xmlns:a16="http://schemas.microsoft.com/office/drawing/2014/main" id="{7FBC116D-D9E5-CAB1-858B-3C527D16ED3A}"/>
                  </a:ext>
                </a:extLst>
              </p:cNvPr>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442;p15">
                <a:extLst>
                  <a:ext uri="{FF2B5EF4-FFF2-40B4-BE49-F238E27FC236}">
                    <a16:creationId xmlns:a16="http://schemas.microsoft.com/office/drawing/2014/main" id="{D9FB00C5-3B87-4761-4598-C9E49D1B6719}"/>
                  </a:ext>
                </a:extLst>
              </p:cNvPr>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443;p15">
                <a:extLst>
                  <a:ext uri="{FF2B5EF4-FFF2-40B4-BE49-F238E27FC236}">
                    <a16:creationId xmlns:a16="http://schemas.microsoft.com/office/drawing/2014/main" id="{979E970B-BAFA-EFA2-4E0E-3FB197886757}"/>
                  </a:ext>
                </a:extLst>
              </p:cNvPr>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444;p15">
                <a:extLst>
                  <a:ext uri="{FF2B5EF4-FFF2-40B4-BE49-F238E27FC236}">
                    <a16:creationId xmlns:a16="http://schemas.microsoft.com/office/drawing/2014/main" id="{536FF800-7279-BB32-7BD0-9A7FF0CE77B3}"/>
                  </a:ext>
                </a:extLst>
              </p:cNvPr>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445;p15">
                <a:extLst>
                  <a:ext uri="{FF2B5EF4-FFF2-40B4-BE49-F238E27FC236}">
                    <a16:creationId xmlns:a16="http://schemas.microsoft.com/office/drawing/2014/main" id="{A7F568A4-260D-5BC4-2932-36ED7007852E}"/>
                  </a:ext>
                </a:extLst>
              </p:cNvPr>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446;p15">
                <a:extLst>
                  <a:ext uri="{FF2B5EF4-FFF2-40B4-BE49-F238E27FC236}">
                    <a16:creationId xmlns:a16="http://schemas.microsoft.com/office/drawing/2014/main" id="{B20D2B96-3CDD-DE88-071B-23F3FD791279}"/>
                  </a:ext>
                </a:extLst>
              </p:cNvPr>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447;p15">
                <a:extLst>
                  <a:ext uri="{FF2B5EF4-FFF2-40B4-BE49-F238E27FC236}">
                    <a16:creationId xmlns:a16="http://schemas.microsoft.com/office/drawing/2014/main" id="{334F7CA0-8832-45B0-1321-1165F4D98793}"/>
                  </a:ext>
                </a:extLst>
              </p:cNvPr>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448;p15">
                <a:extLst>
                  <a:ext uri="{FF2B5EF4-FFF2-40B4-BE49-F238E27FC236}">
                    <a16:creationId xmlns:a16="http://schemas.microsoft.com/office/drawing/2014/main" id="{2C62DDD7-C8F8-22BC-A40B-6455495D4225}"/>
                  </a:ext>
                </a:extLst>
              </p:cNvPr>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449;p15">
                <a:extLst>
                  <a:ext uri="{FF2B5EF4-FFF2-40B4-BE49-F238E27FC236}">
                    <a16:creationId xmlns:a16="http://schemas.microsoft.com/office/drawing/2014/main" id="{0E0DE534-CA3E-1784-5CF7-BA696F0E1B22}"/>
                  </a:ext>
                </a:extLst>
              </p:cNvPr>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450;p15">
                <a:extLst>
                  <a:ext uri="{FF2B5EF4-FFF2-40B4-BE49-F238E27FC236}">
                    <a16:creationId xmlns:a16="http://schemas.microsoft.com/office/drawing/2014/main" id="{8A00C28B-5BF3-EDF6-432E-E16BA299A4BC}"/>
                  </a:ext>
                </a:extLst>
              </p:cNvPr>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451;p15">
                <a:extLst>
                  <a:ext uri="{FF2B5EF4-FFF2-40B4-BE49-F238E27FC236}">
                    <a16:creationId xmlns:a16="http://schemas.microsoft.com/office/drawing/2014/main" id="{5DE0BC40-10BA-49F7-B276-561C61CE5D0C}"/>
                  </a:ext>
                </a:extLst>
              </p:cNvPr>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452;p15">
                <a:extLst>
                  <a:ext uri="{FF2B5EF4-FFF2-40B4-BE49-F238E27FC236}">
                    <a16:creationId xmlns:a16="http://schemas.microsoft.com/office/drawing/2014/main" id="{AFAE19F6-D2AE-861A-786F-5505B68E8F98}"/>
                  </a:ext>
                </a:extLst>
              </p:cNvPr>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453;p15">
                <a:extLst>
                  <a:ext uri="{FF2B5EF4-FFF2-40B4-BE49-F238E27FC236}">
                    <a16:creationId xmlns:a16="http://schemas.microsoft.com/office/drawing/2014/main" id="{7557982C-FF28-C5B9-C395-4B2EAF285B13}"/>
                  </a:ext>
                </a:extLst>
              </p:cNvPr>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454;p15">
                <a:extLst>
                  <a:ext uri="{FF2B5EF4-FFF2-40B4-BE49-F238E27FC236}">
                    <a16:creationId xmlns:a16="http://schemas.microsoft.com/office/drawing/2014/main" id="{A8106791-BE6B-8310-2F9B-1D0DCB308D8F}"/>
                  </a:ext>
                </a:extLst>
              </p:cNvPr>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455;p15">
                <a:extLst>
                  <a:ext uri="{FF2B5EF4-FFF2-40B4-BE49-F238E27FC236}">
                    <a16:creationId xmlns:a16="http://schemas.microsoft.com/office/drawing/2014/main" id="{504AC02A-81F7-4847-1B2E-8D3D5CE923EB}"/>
                  </a:ext>
                </a:extLst>
              </p:cNvPr>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456;p15">
                <a:extLst>
                  <a:ext uri="{FF2B5EF4-FFF2-40B4-BE49-F238E27FC236}">
                    <a16:creationId xmlns:a16="http://schemas.microsoft.com/office/drawing/2014/main" id="{43B43319-1AFA-0010-236A-6599E24B6E8C}"/>
                  </a:ext>
                </a:extLst>
              </p:cNvPr>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457;p15">
                <a:extLst>
                  <a:ext uri="{FF2B5EF4-FFF2-40B4-BE49-F238E27FC236}">
                    <a16:creationId xmlns:a16="http://schemas.microsoft.com/office/drawing/2014/main" id="{937E07F6-86E9-8C41-083B-39FDEF64096A}"/>
                  </a:ext>
                </a:extLst>
              </p:cNvPr>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458;p15">
                <a:extLst>
                  <a:ext uri="{FF2B5EF4-FFF2-40B4-BE49-F238E27FC236}">
                    <a16:creationId xmlns:a16="http://schemas.microsoft.com/office/drawing/2014/main" id="{5571442E-674C-48FF-C199-639A2F2B53FC}"/>
                  </a:ext>
                </a:extLst>
              </p:cNvPr>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459;p15">
                <a:extLst>
                  <a:ext uri="{FF2B5EF4-FFF2-40B4-BE49-F238E27FC236}">
                    <a16:creationId xmlns:a16="http://schemas.microsoft.com/office/drawing/2014/main" id="{EAC942EF-AF83-C791-AE1F-5192B844F84D}"/>
                  </a:ext>
                </a:extLst>
              </p:cNvPr>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460;p15">
                <a:extLst>
                  <a:ext uri="{FF2B5EF4-FFF2-40B4-BE49-F238E27FC236}">
                    <a16:creationId xmlns:a16="http://schemas.microsoft.com/office/drawing/2014/main" id="{E261C116-5D86-C849-FC4B-C045CD4FE508}"/>
                  </a:ext>
                </a:extLst>
              </p:cNvPr>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461;p15">
                <a:extLst>
                  <a:ext uri="{FF2B5EF4-FFF2-40B4-BE49-F238E27FC236}">
                    <a16:creationId xmlns:a16="http://schemas.microsoft.com/office/drawing/2014/main" id="{18833E20-C2BC-1799-A822-36316E57CD7F}"/>
                  </a:ext>
                </a:extLst>
              </p:cNvPr>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462;p15">
                <a:extLst>
                  <a:ext uri="{FF2B5EF4-FFF2-40B4-BE49-F238E27FC236}">
                    <a16:creationId xmlns:a16="http://schemas.microsoft.com/office/drawing/2014/main" id="{D41DC504-92FF-F5C5-6584-2657F122DB8C}"/>
                  </a:ext>
                </a:extLst>
              </p:cNvPr>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463;p15">
                <a:extLst>
                  <a:ext uri="{FF2B5EF4-FFF2-40B4-BE49-F238E27FC236}">
                    <a16:creationId xmlns:a16="http://schemas.microsoft.com/office/drawing/2014/main" id="{C4AFD2CC-B9BA-6850-B679-A77CCE60DF47}"/>
                  </a:ext>
                </a:extLst>
              </p:cNvPr>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464;p15">
                <a:extLst>
                  <a:ext uri="{FF2B5EF4-FFF2-40B4-BE49-F238E27FC236}">
                    <a16:creationId xmlns:a16="http://schemas.microsoft.com/office/drawing/2014/main" id="{19523C10-5B4F-5B46-451A-FDB165BFB6DB}"/>
                  </a:ext>
                </a:extLst>
              </p:cNvPr>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465;p15">
                <a:extLst>
                  <a:ext uri="{FF2B5EF4-FFF2-40B4-BE49-F238E27FC236}">
                    <a16:creationId xmlns:a16="http://schemas.microsoft.com/office/drawing/2014/main" id="{47B48010-6DA6-A750-C1B5-044900BE0DD9}"/>
                  </a:ext>
                </a:extLst>
              </p:cNvPr>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466;p15">
                <a:extLst>
                  <a:ext uri="{FF2B5EF4-FFF2-40B4-BE49-F238E27FC236}">
                    <a16:creationId xmlns:a16="http://schemas.microsoft.com/office/drawing/2014/main" id="{BB675573-0160-2839-52A7-E6E5E88E2A39}"/>
                  </a:ext>
                </a:extLst>
              </p:cNvPr>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467;p15">
                <a:extLst>
                  <a:ext uri="{FF2B5EF4-FFF2-40B4-BE49-F238E27FC236}">
                    <a16:creationId xmlns:a16="http://schemas.microsoft.com/office/drawing/2014/main" id="{2C8A5211-F538-4C81-7D96-245FF42CAAE7}"/>
                  </a:ext>
                </a:extLst>
              </p:cNvPr>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468;p15">
                <a:extLst>
                  <a:ext uri="{FF2B5EF4-FFF2-40B4-BE49-F238E27FC236}">
                    <a16:creationId xmlns:a16="http://schemas.microsoft.com/office/drawing/2014/main" id="{B48ACC88-7D8D-50B5-697D-08C8F50163CB}"/>
                  </a:ext>
                </a:extLst>
              </p:cNvPr>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469;p15">
                <a:extLst>
                  <a:ext uri="{FF2B5EF4-FFF2-40B4-BE49-F238E27FC236}">
                    <a16:creationId xmlns:a16="http://schemas.microsoft.com/office/drawing/2014/main" id="{B148065F-5479-A1C6-7C8B-EA37C0B33849}"/>
                  </a:ext>
                </a:extLst>
              </p:cNvPr>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470;p15">
                <a:extLst>
                  <a:ext uri="{FF2B5EF4-FFF2-40B4-BE49-F238E27FC236}">
                    <a16:creationId xmlns:a16="http://schemas.microsoft.com/office/drawing/2014/main" id="{266A3589-86E6-AC7C-6073-2C9484981E74}"/>
                  </a:ext>
                </a:extLst>
              </p:cNvPr>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471;p15">
              <a:extLst>
                <a:ext uri="{FF2B5EF4-FFF2-40B4-BE49-F238E27FC236}">
                  <a16:creationId xmlns:a16="http://schemas.microsoft.com/office/drawing/2014/main" id="{586135B5-55B1-5413-EA6E-4B575C5E85DF}"/>
                </a:ext>
              </a:extLst>
            </p:cNvPr>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72;p15">
              <a:extLst>
                <a:ext uri="{FF2B5EF4-FFF2-40B4-BE49-F238E27FC236}">
                  <a16:creationId xmlns:a16="http://schemas.microsoft.com/office/drawing/2014/main" id="{FC7650BB-1ADC-46A5-56F5-2367F8C87536}"/>
                </a:ext>
              </a:extLst>
            </p:cNvPr>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73;p15">
              <a:extLst>
                <a:ext uri="{FF2B5EF4-FFF2-40B4-BE49-F238E27FC236}">
                  <a16:creationId xmlns:a16="http://schemas.microsoft.com/office/drawing/2014/main" id="{272295CD-B214-F870-D070-2185E3586501}"/>
                </a:ext>
              </a:extLst>
            </p:cNvPr>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474;p15">
              <a:extLst>
                <a:ext uri="{FF2B5EF4-FFF2-40B4-BE49-F238E27FC236}">
                  <a16:creationId xmlns:a16="http://schemas.microsoft.com/office/drawing/2014/main" id="{FA998C96-957A-A0F2-52D2-3560784DB7A1}"/>
                </a:ext>
              </a:extLst>
            </p:cNvPr>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75;p15">
              <a:extLst>
                <a:ext uri="{FF2B5EF4-FFF2-40B4-BE49-F238E27FC236}">
                  <a16:creationId xmlns:a16="http://schemas.microsoft.com/office/drawing/2014/main" id="{6E46D606-7EC8-0887-3D05-33873F11D6E1}"/>
                </a:ext>
              </a:extLst>
            </p:cNvPr>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76;p15">
              <a:extLst>
                <a:ext uri="{FF2B5EF4-FFF2-40B4-BE49-F238E27FC236}">
                  <a16:creationId xmlns:a16="http://schemas.microsoft.com/office/drawing/2014/main" id="{0F5799A3-3CEF-E276-9F99-9A93DB83A988}"/>
                </a:ext>
              </a:extLst>
            </p:cNvPr>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77;p15">
              <a:extLst>
                <a:ext uri="{FF2B5EF4-FFF2-40B4-BE49-F238E27FC236}">
                  <a16:creationId xmlns:a16="http://schemas.microsoft.com/office/drawing/2014/main" id="{F1D7B2C8-AE02-D916-1C38-15210C02BCBF}"/>
                </a:ext>
              </a:extLst>
            </p:cNvPr>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78;p15">
              <a:extLst>
                <a:ext uri="{FF2B5EF4-FFF2-40B4-BE49-F238E27FC236}">
                  <a16:creationId xmlns:a16="http://schemas.microsoft.com/office/drawing/2014/main" id="{04C833B5-CD57-4C49-7134-7A1B6A35A9E0}"/>
                </a:ext>
              </a:extLst>
            </p:cNvPr>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79;p15">
              <a:extLst>
                <a:ext uri="{FF2B5EF4-FFF2-40B4-BE49-F238E27FC236}">
                  <a16:creationId xmlns:a16="http://schemas.microsoft.com/office/drawing/2014/main" id="{97B44CAB-FA4A-F942-7471-82312AC27011}"/>
                </a:ext>
              </a:extLst>
            </p:cNvPr>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80;p15">
              <a:extLst>
                <a:ext uri="{FF2B5EF4-FFF2-40B4-BE49-F238E27FC236}">
                  <a16:creationId xmlns:a16="http://schemas.microsoft.com/office/drawing/2014/main" id="{B18D0D7C-1726-3FEB-00B0-3F1FF5DFF40B}"/>
                </a:ext>
              </a:extLst>
            </p:cNvPr>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81;p15">
              <a:extLst>
                <a:ext uri="{FF2B5EF4-FFF2-40B4-BE49-F238E27FC236}">
                  <a16:creationId xmlns:a16="http://schemas.microsoft.com/office/drawing/2014/main" id="{F016213E-C767-568B-FDD3-89143353EA3D}"/>
                </a:ext>
              </a:extLst>
            </p:cNvPr>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82;p15">
              <a:extLst>
                <a:ext uri="{FF2B5EF4-FFF2-40B4-BE49-F238E27FC236}">
                  <a16:creationId xmlns:a16="http://schemas.microsoft.com/office/drawing/2014/main" id="{D7C9A398-47A5-F59F-82FF-8207F906C947}"/>
                </a:ext>
              </a:extLst>
            </p:cNvPr>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83;p15">
              <a:extLst>
                <a:ext uri="{FF2B5EF4-FFF2-40B4-BE49-F238E27FC236}">
                  <a16:creationId xmlns:a16="http://schemas.microsoft.com/office/drawing/2014/main" id="{D1D85C6C-B276-5082-66D1-6702DAB8ACC0}"/>
                </a:ext>
              </a:extLst>
            </p:cNvPr>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84;p15">
              <a:extLst>
                <a:ext uri="{FF2B5EF4-FFF2-40B4-BE49-F238E27FC236}">
                  <a16:creationId xmlns:a16="http://schemas.microsoft.com/office/drawing/2014/main" id="{F2C9EFC0-A6E3-3769-7589-B952C3644183}"/>
                </a:ext>
              </a:extLst>
            </p:cNvPr>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85;p15">
              <a:extLst>
                <a:ext uri="{FF2B5EF4-FFF2-40B4-BE49-F238E27FC236}">
                  <a16:creationId xmlns:a16="http://schemas.microsoft.com/office/drawing/2014/main" id="{086D91D2-9A38-7C1C-5E6A-EBF4617F2AEB}"/>
                </a:ext>
              </a:extLst>
            </p:cNvPr>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86;p15">
              <a:extLst>
                <a:ext uri="{FF2B5EF4-FFF2-40B4-BE49-F238E27FC236}">
                  <a16:creationId xmlns:a16="http://schemas.microsoft.com/office/drawing/2014/main" id="{9CC1C862-5D03-61FB-AC54-FDA2BCC66B63}"/>
                </a:ext>
              </a:extLst>
            </p:cNvPr>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87;p15">
              <a:extLst>
                <a:ext uri="{FF2B5EF4-FFF2-40B4-BE49-F238E27FC236}">
                  <a16:creationId xmlns:a16="http://schemas.microsoft.com/office/drawing/2014/main" id="{4585361D-23FD-C595-A80A-FFF695311091}"/>
                </a:ext>
              </a:extLst>
            </p:cNvPr>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88;p15">
              <a:extLst>
                <a:ext uri="{FF2B5EF4-FFF2-40B4-BE49-F238E27FC236}">
                  <a16:creationId xmlns:a16="http://schemas.microsoft.com/office/drawing/2014/main" id="{6A8541BC-E986-A7CB-6EF4-27BB53C66B85}"/>
                </a:ext>
              </a:extLst>
            </p:cNvPr>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89;p15">
              <a:extLst>
                <a:ext uri="{FF2B5EF4-FFF2-40B4-BE49-F238E27FC236}">
                  <a16:creationId xmlns:a16="http://schemas.microsoft.com/office/drawing/2014/main" id="{F3B20FF8-CB18-F1FB-82E3-E9605FF9B5EA}"/>
                </a:ext>
              </a:extLst>
            </p:cNvPr>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90;p15">
              <a:extLst>
                <a:ext uri="{FF2B5EF4-FFF2-40B4-BE49-F238E27FC236}">
                  <a16:creationId xmlns:a16="http://schemas.microsoft.com/office/drawing/2014/main" id="{34FFC6E1-832E-7A7B-8746-523437616E33}"/>
                </a:ext>
              </a:extLst>
            </p:cNvPr>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91;p15">
              <a:extLst>
                <a:ext uri="{FF2B5EF4-FFF2-40B4-BE49-F238E27FC236}">
                  <a16:creationId xmlns:a16="http://schemas.microsoft.com/office/drawing/2014/main" id="{9162F1AF-54EE-7B4A-B9E3-47EB579132DC}"/>
                </a:ext>
              </a:extLst>
            </p:cNvPr>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92;p15">
              <a:extLst>
                <a:ext uri="{FF2B5EF4-FFF2-40B4-BE49-F238E27FC236}">
                  <a16:creationId xmlns:a16="http://schemas.microsoft.com/office/drawing/2014/main" id="{BF062794-34C3-2ECE-98CD-3C5A9672A660}"/>
                </a:ext>
              </a:extLst>
            </p:cNvPr>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93;p15">
              <a:extLst>
                <a:ext uri="{FF2B5EF4-FFF2-40B4-BE49-F238E27FC236}">
                  <a16:creationId xmlns:a16="http://schemas.microsoft.com/office/drawing/2014/main" id="{08B602F2-68A6-4F7F-B9FB-3FDEE4CF9DAD}"/>
                </a:ext>
              </a:extLst>
            </p:cNvPr>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94;p15">
              <a:extLst>
                <a:ext uri="{FF2B5EF4-FFF2-40B4-BE49-F238E27FC236}">
                  <a16:creationId xmlns:a16="http://schemas.microsoft.com/office/drawing/2014/main" id="{1BF66B17-D5F6-C08B-B1D1-7D13FA67F4E5}"/>
                </a:ext>
              </a:extLst>
            </p:cNvPr>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5;p15">
              <a:extLst>
                <a:ext uri="{FF2B5EF4-FFF2-40B4-BE49-F238E27FC236}">
                  <a16:creationId xmlns:a16="http://schemas.microsoft.com/office/drawing/2014/main" id="{0249A5EE-555A-01E7-BCBB-30F0DCC9663E}"/>
                </a:ext>
              </a:extLst>
            </p:cNvPr>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96;p15">
              <a:extLst>
                <a:ext uri="{FF2B5EF4-FFF2-40B4-BE49-F238E27FC236}">
                  <a16:creationId xmlns:a16="http://schemas.microsoft.com/office/drawing/2014/main" id="{1B780AEE-FAAD-61C5-CA2C-09A0136BD4C7}"/>
                </a:ext>
              </a:extLst>
            </p:cNvPr>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97;p15">
              <a:extLst>
                <a:ext uri="{FF2B5EF4-FFF2-40B4-BE49-F238E27FC236}">
                  <a16:creationId xmlns:a16="http://schemas.microsoft.com/office/drawing/2014/main" id="{41000C5F-6943-8137-94DB-565DD8937D54}"/>
                </a:ext>
              </a:extLst>
            </p:cNvPr>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98;p15">
              <a:extLst>
                <a:ext uri="{FF2B5EF4-FFF2-40B4-BE49-F238E27FC236}">
                  <a16:creationId xmlns:a16="http://schemas.microsoft.com/office/drawing/2014/main" id="{CB7B2489-2124-B9AE-C82F-DE1851BE1764}"/>
                </a:ext>
              </a:extLst>
            </p:cNvPr>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99;p15">
              <a:extLst>
                <a:ext uri="{FF2B5EF4-FFF2-40B4-BE49-F238E27FC236}">
                  <a16:creationId xmlns:a16="http://schemas.microsoft.com/office/drawing/2014/main" id="{AF7F5A97-BC66-98F1-93B2-19673E5ED427}"/>
                </a:ext>
              </a:extLst>
            </p:cNvPr>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 name="Google Shape;500;p15">
              <a:extLst>
                <a:ext uri="{FF2B5EF4-FFF2-40B4-BE49-F238E27FC236}">
                  <a16:creationId xmlns:a16="http://schemas.microsoft.com/office/drawing/2014/main" id="{CD1CE895-B45B-4F89-AA5E-F1DC85882C81}"/>
                </a:ext>
              </a:extLst>
            </p:cNvPr>
            <p:cNvGrpSpPr/>
            <p:nvPr/>
          </p:nvGrpSpPr>
          <p:grpSpPr>
            <a:xfrm flipH="1">
              <a:off x="2865273" y="3434801"/>
              <a:ext cx="598186" cy="1340314"/>
              <a:chOff x="4210728" y="4525714"/>
              <a:chExt cx="546438" cy="1224366"/>
            </a:xfrm>
          </p:grpSpPr>
          <p:sp>
            <p:nvSpPr>
              <p:cNvPr id="55" name="Google Shape;501;p15">
                <a:extLst>
                  <a:ext uri="{FF2B5EF4-FFF2-40B4-BE49-F238E27FC236}">
                    <a16:creationId xmlns:a16="http://schemas.microsoft.com/office/drawing/2014/main" id="{97651DB1-E170-4666-A536-AADA5554E77B}"/>
                  </a:ext>
                </a:extLst>
              </p:cNvPr>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02;p15">
                <a:extLst>
                  <a:ext uri="{FF2B5EF4-FFF2-40B4-BE49-F238E27FC236}">
                    <a16:creationId xmlns:a16="http://schemas.microsoft.com/office/drawing/2014/main" id="{4D678D4F-E567-51AC-3464-6A4C32386E5F}"/>
                  </a:ext>
                </a:extLst>
              </p:cNvPr>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03;p15">
                <a:extLst>
                  <a:ext uri="{FF2B5EF4-FFF2-40B4-BE49-F238E27FC236}">
                    <a16:creationId xmlns:a16="http://schemas.microsoft.com/office/drawing/2014/main" id="{0853011A-1A5A-0B08-0D16-D3EBAEE44D11}"/>
                  </a:ext>
                </a:extLst>
              </p:cNvPr>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04;p15">
                <a:extLst>
                  <a:ext uri="{FF2B5EF4-FFF2-40B4-BE49-F238E27FC236}">
                    <a16:creationId xmlns:a16="http://schemas.microsoft.com/office/drawing/2014/main" id="{401F1F71-7500-DF9B-FFC5-B716B7E14E86}"/>
                  </a:ext>
                </a:extLst>
              </p:cNvPr>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05;p15">
                <a:extLst>
                  <a:ext uri="{FF2B5EF4-FFF2-40B4-BE49-F238E27FC236}">
                    <a16:creationId xmlns:a16="http://schemas.microsoft.com/office/drawing/2014/main" id="{48C91B10-0576-51D6-8928-F72E89E60A06}"/>
                  </a:ext>
                </a:extLst>
              </p:cNvPr>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506;p15">
                <a:extLst>
                  <a:ext uri="{FF2B5EF4-FFF2-40B4-BE49-F238E27FC236}">
                    <a16:creationId xmlns:a16="http://schemas.microsoft.com/office/drawing/2014/main" id="{5292B7F0-DB5D-211F-DFD4-7FB3E27F6AF7}"/>
                  </a:ext>
                </a:extLst>
              </p:cNvPr>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507;p15">
                <a:extLst>
                  <a:ext uri="{FF2B5EF4-FFF2-40B4-BE49-F238E27FC236}">
                    <a16:creationId xmlns:a16="http://schemas.microsoft.com/office/drawing/2014/main" id="{998DB54A-523D-F7C1-68BF-E78C3A6B67C7}"/>
                  </a:ext>
                </a:extLst>
              </p:cNvPr>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508;p15">
                <a:extLst>
                  <a:ext uri="{FF2B5EF4-FFF2-40B4-BE49-F238E27FC236}">
                    <a16:creationId xmlns:a16="http://schemas.microsoft.com/office/drawing/2014/main" id="{8F5D0F1A-8E3E-A7EA-502D-B558A4CE2EBB}"/>
                  </a:ext>
                </a:extLst>
              </p:cNvPr>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509;p15">
                <a:extLst>
                  <a:ext uri="{FF2B5EF4-FFF2-40B4-BE49-F238E27FC236}">
                    <a16:creationId xmlns:a16="http://schemas.microsoft.com/office/drawing/2014/main" id="{2C85ED48-BF07-644B-4193-3492A6655E1A}"/>
                  </a:ext>
                </a:extLst>
              </p:cNvPr>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10;p15">
                <a:extLst>
                  <a:ext uri="{FF2B5EF4-FFF2-40B4-BE49-F238E27FC236}">
                    <a16:creationId xmlns:a16="http://schemas.microsoft.com/office/drawing/2014/main" id="{177D7052-16D0-9617-E357-7A07215F4089}"/>
                  </a:ext>
                </a:extLst>
              </p:cNvPr>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11;p15">
                <a:extLst>
                  <a:ext uri="{FF2B5EF4-FFF2-40B4-BE49-F238E27FC236}">
                    <a16:creationId xmlns:a16="http://schemas.microsoft.com/office/drawing/2014/main" id="{91BECBD4-CC43-1F95-B0A9-02CD45D5D7DF}"/>
                  </a:ext>
                </a:extLst>
              </p:cNvPr>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12;p15">
                <a:extLst>
                  <a:ext uri="{FF2B5EF4-FFF2-40B4-BE49-F238E27FC236}">
                    <a16:creationId xmlns:a16="http://schemas.microsoft.com/office/drawing/2014/main" id="{5849C568-2EF6-A5EF-2DC3-04B3B4541468}"/>
                  </a:ext>
                </a:extLst>
              </p:cNvPr>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13;p15">
                <a:extLst>
                  <a:ext uri="{FF2B5EF4-FFF2-40B4-BE49-F238E27FC236}">
                    <a16:creationId xmlns:a16="http://schemas.microsoft.com/office/drawing/2014/main" id="{93CE7C61-02AF-4CF0-BED9-E97CFC35C568}"/>
                  </a:ext>
                </a:extLst>
              </p:cNvPr>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3539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Implementation</a:t>
            </a:r>
            <a:endParaRPr/>
          </a:p>
        </p:txBody>
      </p:sp>
      <p:sp>
        <p:nvSpPr>
          <p:cNvPr id="7" name="Google Shape;998;p20">
            <a:extLst>
              <a:ext uri="{FF2B5EF4-FFF2-40B4-BE49-F238E27FC236}">
                <a16:creationId xmlns:a16="http://schemas.microsoft.com/office/drawing/2014/main" id="{A742BACB-63BC-457A-048A-058FAA29FFBC}"/>
              </a:ext>
            </a:extLst>
          </p:cNvPr>
          <p:cNvSpPr txBox="1">
            <a:spLocks noGrp="1"/>
          </p:cNvSpPr>
          <p:nvPr>
            <p:ph type="body" idx="1"/>
          </p:nvPr>
        </p:nvSpPr>
        <p:spPr>
          <a:xfrm>
            <a:off x="388188" y="2190752"/>
            <a:ext cx="2686706" cy="1493742"/>
          </a:xfrm>
          <a:prstGeom prst="rect">
            <a:avLst/>
          </a:prstGeom>
        </p:spPr>
        <p:txBody>
          <a:bodyPr spcFirstLastPara="1" wrap="square" lIns="0" tIns="0" rIns="0" bIns="0" anchor="t" anchorCtr="0">
            <a:noAutofit/>
          </a:bodyPr>
          <a:lstStyle/>
          <a:p>
            <a:pPr marL="228600" indent="-228600">
              <a:buAutoNum type="arabicPeriod"/>
            </a:pPr>
            <a:r>
              <a:rPr lang="en" sz="1400">
                <a:latin typeface="Barlow Light" panose="00000400000000000000" pitchFamily="2" charset="0"/>
              </a:rPr>
              <a:t>Can login with the username and password </a:t>
            </a:r>
          </a:p>
          <a:p>
            <a:pPr marL="228600" indent="-228600">
              <a:buAutoNum type="arabicPeriod"/>
            </a:pPr>
            <a:r>
              <a:rPr lang="en" sz="1400">
                <a:latin typeface="Barlow Light" panose="00000400000000000000" pitchFamily="2" charset="0"/>
              </a:rPr>
              <a:t>Can view the available books and check their fines and deadlines </a:t>
            </a:r>
          </a:p>
          <a:p>
            <a:pPr marL="0" indent="0">
              <a:buNone/>
            </a:pPr>
            <a:endParaRPr lang="en" sz="1400" b="1"/>
          </a:p>
          <a:p>
            <a:pPr marL="0" indent="0">
              <a:buNone/>
            </a:pPr>
            <a:endParaRPr lang="en" sz="1400" b="1"/>
          </a:p>
          <a:p>
            <a:pPr marL="228600" indent="-228600">
              <a:buAutoNum type="arabicPeriod"/>
            </a:pPr>
            <a:endParaRPr lang="en" sz="1400" b="1"/>
          </a:p>
          <a:p>
            <a:pPr marL="228600" indent="-228600">
              <a:buAutoNum type="arabicPeriod"/>
            </a:pPr>
            <a:endParaRPr lang="en" sz="1400" b="1"/>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sp>
        <p:nvSpPr>
          <p:cNvPr id="5" name="TextBox 4">
            <a:extLst>
              <a:ext uri="{FF2B5EF4-FFF2-40B4-BE49-F238E27FC236}">
                <a16:creationId xmlns:a16="http://schemas.microsoft.com/office/drawing/2014/main" id="{3BAAAC1D-1E71-9DF5-247E-A4E6E84C859F}"/>
              </a:ext>
            </a:extLst>
          </p:cNvPr>
          <p:cNvSpPr txBox="1"/>
          <p:nvPr/>
        </p:nvSpPr>
        <p:spPr>
          <a:xfrm>
            <a:off x="1490626" y="1579842"/>
            <a:ext cx="911354" cy="307777"/>
          </a:xfrm>
          <a:prstGeom prst="rect">
            <a:avLst/>
          </a:prstGeom>
          <a:noFill/>
        </p:spPr>
        <p:txBody>
          <a:bodyPr wrap="square" rtlCol="0">
            <a:spAutoFit/>
          </a:bodyPr>
          <a:lstStyle/>
          <a:p>
            <a:r>
              <a:rPr lang="en-US">
                <a:solidFill>
                  <a:schemeClr val="accent2"/>
                </a:solidFill>
              </a:rPr>
              <a:t>User</a:t>
            </a:r>
          </a:p>
        </p:txBody>
      </p:sp>
      <p:pic>
        <p:nvPicPr>
          <p:cNvPr id="6" name="Picture 5">
            <a:extLst>
              <a:ext uri="{FF2B5EF4-FFF2-40B4-BE49-F238E27FC236}">
                <a16:creationId xmlns:a16="http://schemas.microsoft.com/office/drawing/2014/main" id="{EB8353DF-403F-7E59-CF39-4AA8D32BFC8E}"/>
              </a:ext>
            </a:extLst>
          </p:cNvPr>
          <p:cNvPicPr>
            <a:picLocks noChangeAspect="1"/>
          </p:cNvPicPr>
          <p:nvPr/>
        </p:nvPicPr>
        <p:blipFill>
          <a:blip r:embed="rId3"/>
          <a:stretch>
            <a:fillRect/>
          </a:stretch>
        </p:blipFill>
        <p:spPr>
          <a:xfrm>
            <a:off x="3997507" y="1686810"/>
            <a:ext cx="4476252" cy="2496372"/>
          </a:xfrm>
          <a:prstGeom prst="rect">
            <a:avLst/>
          </a:prstGeom>
        </p:spPr>
      </p:pic>
    </p:spTree>
    <p:extLst>
      <p:ext uri="{BB962C8B-B14F-4D97-AF65-F5344CB8AC3E}">
        <p14:creationId xmlns:p14="http://schemas.microsoft.com/office/powerpoint/2010/main" val="1394225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Implementation</a:t>
            </a:r>
            <a:endParaRPr/>
          </a:p>
        </p:txBody>
      </p:sp>
      <p:sp>
        <p:nvSpPr>
          <p:cNvPr id="7" name="Google Shape;998;p20">
            <a:extLst>
              <a:ext uri="{FF2B5EF4-FFF2-40B4-BE49-F238E27FC236}">
                <a16:creationId xmlns:a16="http://schemas.microsoft.com/office/drawing/2014/main" id="{A742BACB-63BC-457A-048A-058FAA29FFBC}"/>
              </a:ext>
            </a:extLst>
          </p:cNvPr>
          <p:cNvSpPr txBox="1">
            <a:spLocks noGrp="1"/>
          </p:cNvSpPr>
          <p:nvPr>
            <p:ph type="body" idx="1"/>
          </p:nvPr>
        </p:nvSpPr>
        <p:spPr>
          <a:xfrm>
            <a:off x="388188" y="2190752"/>
            <a:ext cx="2686706" cy="1493742"/>
          </a:xfrm>
          <a:prstGeom prst="rect">
            <a:avLst/>
          </a:prstGeom>
        </p:spPr>
        <p:txBody>
          <a:bodyPr spcFirstLastPara="1" wrap="square" lIns="0" tIns="0" rIns="0" bIns="0" anchor="t" anchorCtr="0">
            <a:noAutofit/>
          </a:bodyPr>
          <a:lstStyle/>
          <a:p>
            <a:pPr marL="0" indent="0">
              <a:buNone/>
            </a:pPr>
            <a:r>
              <a:rPr lang="en" sz="1400">
                <a:solidFill>
                  <a:schemeClr val="accent2"/>
                </a:solidFill>
                <a:latin typeface="Arial"/>
                <a:cs typeface="Arial"/>
                <a:sym typeface="Arial"/>
              </a:rPr>
              <a:t>3. </a:t>
            </a:r>
            <a:r>
              <a:rPr lang="en">
                <a:latin typeface="Barlow Light" panose="00000400000000000000" pitchFamily="2" charset="0"/>
              </a:rPr>
              <a:t>Can Search any books that are available in the store</a:t>
            </a:r>
          </a:p>
          <a:p>
            <a:pPr marL="228600" indent="-228600">
              <a:buAutoNum type="arabicPeriod"/>
            </a:pPr>
            <a:endParaRPr lang="en" sz="1400" b="1"/>
          </a:p>
          <a:p>
            <a:pPr marL="228600" indent="-228600">
              <a:buAutoNum type="arabicPeriod"/>
            </a:pPr>
            <a:endParaRPr lang="en" sz="1400" b="1"/>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5" name="TextBox 4">
            <a:extLst>
              <a:ext uri="{FF2B5EF4-FFF2-40B4-BE49-F238E27FC236}">
                <a16:creationId xmlns:a16="http://schemas.microsoft.com/office/drawing/2014/main" id="{3BAAAC1D-1E71-9DF5-247E-A4E6E84C859F}"/>
              </a:ext>
            </a:extLst>
          </p:cNvPr>
          <p:cNvSpPr txBox="1"/>
          <p:nvPr/>
        </p:nvSpPr>
        <p:spPr>
          <a:xfrm>
            <a:off x="1351789" y="1579842"/>
            <a:ext cx="911354" cy="307777"/>
          </a:xfrm>
          <a:prstGeom prst="rect">
            <a:avLst/>
          </a:prstGeom>
          <a:noFill/>
        </p:spPr>
        <p:txBody>
          <a:bodyPr wrap="square" rtlCol="0">
            <a:spAutoFit/>
          </a:bodyPr>
          <a:lstStyle/>
          <a:p>
            <a:r>
              <a:rPr lang="en-US">
                <a:solidFill>
                  <a:schemeClr val="accent2"/>
                </a:solidFill>
              </a:rPr>
              <a:t>User</a:t>
            </a:r>
          </a:p>
        </p:txBody>
      </p:sp>
      <p:pic>
        <p:nvPicPr>
          <p:cNvPr id="9" name="Picture 8">
            <a:extLst>
              <a:ext uri="{FF2B5EF4-FFF2-40B4-BE49-F238E27FC236}">
                <a16:creationId xmlns:a16="http://schemas.microsoft.com/office/drawing/2014/main" id="{C848F5BF-B220-F056-6248-0EA64505508F}"/>
              </a:ext>
            </a:extLst>
          </p:cNvPr>
          <p:cNvPicPr>
            <a:picLocks noChangeAspect="1"/>
          </p:cNvPicPr>
          <p:nvPr/>
        </p:nvPicPr>
        <p:blipFill>
          <a:blip r:embed="rId3"/>
          <a:stretch>
            <a:fillRect/>
          </a:stretch>
        </p:blipFill>
        <p:spPr>
          <a:xfrm>
            <a:off x="3907328" y="1276709"/>
            <a:ext cx="4323560" cy="2817601"/>
          </a:xfrm>
          <a:prstGeom prst="rect">
            <a:avLst/>
          </a:prstGeom>
        </p:spPr>
      </p:pic>
    </p:spTree>
    <p:extLst>
      <p:ext uri="{BB962C8B-B14F-4D97-AF65-F5344CB8AC3E}">
        <p14:creationId xmlns:p14="http://schemas.microsoft.com/office/powerpoint/2010/main" val="30339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Implementation</a:t>
            </a:r>
            <a:endParaRPr/>
          </a:p>
        </p:txBody>
      </p:sp>
      <p:sp>
        <p:nvSpPr>
          <p:cNvPr id="7" name="Google Shape;998;p20">
            <a:extLst>
              <a:ext uri="{FF2B5EF4-FFF2-40B4-BE49-F238E27FC236}">
                <a16:creationId xmlns:a16="http://schemas.microsoft.com/office/drawing/2014/main" id="{A742BACB-63BC-457A-048A-058FAA29FFBC}"/>
              </a:ext>
            </a:extLst>
          </p:cNvPr>
          <p:cNvSpPr txBox="1">
            <a:spLocks noGrp="1"/>
          </p:cNvSpPr>
          <p:nvPr>
            <p:ph type="body" idx="1"/>
          </p:nvPr>
        </p:nvSpPr>
        <p:spPr>
          <a:xfrm>
            <a:off x="723066" y="2190752"/>
            <a:ext cx="2686706" cy="1493742"/>
          </a:xfrm>
          <a:prstGeom prst="rect">
            <a:avLst/>
          </a:prstGeom>
        </p:spPr>
        <p:txBody>
          <a:bodyPr spcFirstLastPara="1" wrap="square" lIns="0" tIns="0" rIns="0" bIns="0" anchor="t" anchorCtr="0">
            <a:noAutofit/>
          </a:bodyPr>
          <a:lstStyle/>
          <a:p>
            <a:pPr marL="0" indent="0">
              <a:buNone/>
            </a:pPr>
            <a:r>
              <a:rPr lang="en" sz="1400">
                <a:solidFill>
                  <a:schemeClr val="accent2"/>
                </a:solidFill>
                <a:latin typeface="Arial"/>
                <a:cs typeface="Arial"/>
                <a:sym typeface="Arial"/>
              </a:rPr>
              <a:t>4. </a:t>
            </a:r>
            <a:r>
              <a:rPr lang="en-US">
                <a:latin typeface="Barlow Light" panose="00000400000000000000" pitchFamily="2" charset="0"/>
                <a:sym typeface="Arial"/>
              </a:rPr>
              <a:t>U</a:t>
            </a:r>
            <a:r>
              <a:rPr lang="en">
                <a:latin typeface="Barlow Light" panose="00000400000000000000" pitchFamily="2" charset="0"/>
              </a:rPr>
              <a:t>sers can see which books they have already read once they return</a:t>
            </a:r>
          </a:p>
          <a:p>
            <a:pPr marL="228600" indent="-228600">
              <a:buAutoNum type="arabicPeriod"/>
            </a:pPr>
            <a:endParaRPr lang="en" sz="1400" b="1"/>
          </a:p>
          <a:p>
            <a:pPr marL="228600" indent="-228600">
              <a:buAutoNum type="arabicPeriod"/>
            </a:pPr>
            <a:endParaRPr lang="en" sz="1400" b="1"/>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5" name="TextBox 4">
            <a:extLst>
              <a:ext uri="{FF2B5EF4-FFF2-40B4-BE49-F238E27FC236}">
                <a16:creationId xmlns:a16="http://schemas.microsoft.com/office/drawing/2014/main" id="{3BAAAC1D-1E71-9DF5-247E-A4E6E84C859F}"/>
              </a:ext>
            </a:extLst>
          </p:cNvPr>
          <p:cNvSpPr txBox="1"/>
          <p:nvPr/>
        </p:nvSpPr>
        <p:spPr>
          <a:xfrm>
            <a:off x="1610742" y="1579842"/>
            <a:ext cx="911354" cy="307777"/>
          </a:xfrm>
          <a:prstGeom prst="rect">
            <a:avLst/>
          </a:prstGeom>
          <a:noFill/>
        </p:spPr>
        <p:txBody>
          <a:bodyPr wrap="square" rtlCol="0">
            <a:spAutoFit/>
          </a:bodyPr>
          <a:lstStyle/>
          <a:p>
            <a:r>
              <a:rPr lang="en-US">
                <a:solidFill>
                  <a:schemeClr val="accent2"/>
                </a:solidFill>
              </a:rPr>
              <a:t>User</a:t>
            </a:r>
          </a:p>
        </p:txBody>
      </p:sp>
      <p:pic>
        <p:nvPicPr>
          <p:cNvPr id="3" name="Picture 2">
            <a:extLst>
              <a:ext uri="{FF2B5EF4-FFF2-40B4-BE49-F238E27FC236}">
                <a16:creationId xmlns:a16="http://schemas.microsoft.com/office/drawing/2014/main" id="{62A723CA-A529-5683-7F63-ACEC655669F1}"/>
              </a:ext>
            </a:extLst>
          </p:cNvPr>
          <p:cNvPicPr>
            <a:picLocks noChangeAspect="1"/>
          </p:cNvPicPr>
          <p:nvPr/>
        </p:nvPicPr>
        <p:blipFill>
          <a:blip r:embed="rId3"/>
          <a:stretch>
            <a:fillRect/>
          </a:stretch>
        </p:blipFill>
        <p:spPr>
          <a:xfrm>
            <a:off x="4524125" y="1343477"/>
            <a:ext cx="3922005" cy="2553493"/>
          </a:xfrm>
          <a:prstGeom prst="rect">
            <a:avLst/>
          </a:prstGeom>
        </p:spPr>
      </p:pic>
    </p:spTree>
    <p:extLst>
      <p:ext uri="{BB962C8B-B14F-4D97-AF65-F5344CB8AC3E}">
        <p14:creationId xmlns:p14="http://schemas.microsoft.com/office/powerpoint/2010/main" val="215494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9" y="588347"/>
            <a:ext cx="7315200" cy="68836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Implementation</a:t>
            </a:r>
            <a:endParaRPr/>
          </a:p>
        </p:txBody>
      </p:sp>
      <p:sp>
        <p:nvSpPr>
          <p:cNvPr id="7" name="Google Shape;998;p20">
            <a:extLst>
              <a:ext uri="{FF2B5EF4-FFF2-40B4-BE49-F238E27FC236}">
                <a16:creationId xmlns:a16="http://schemas.microsoft.com/office/drawing/2014/main" id="{A742BACB-63BC-457A-048A-058FAA29FFBC}"/>
              </a:ext>
            </a:extLst>
          </p:cNvPr>
          <p:cNvSpPr txBox="1">
            <a:spLocks noGrp="1"/>
          </p:cNvSpPr>
          <p:nvPr>
            <p:ph type="body" idx="1"/>
          </p:nvPr>
        </p:nvSpPr>
        <p:spPr>
          <a:xfrm>
            <a:off x="388188" y="2190752"/>
            <a:ext cx="2686706" cy="1493742"/>
          </a:xfrm>
          <a:prstGeom prst="rect">
            <a:avLst/>
          </a:prstGeom>
        </p:spPr>
        <p:txBody>
          <a:bodyPr spcFirstLastPara="1" wrap="square" lIns="0" tIns="0" rIns="0" bIns="0" anchor="t" anchorCtr="0">
            <a:noAutofit/>
          </a:bodyPr>
          <a:lstStyle/>
          <a:p>
            <a:pPr marL="0" indent="0">
              <a:buNone/>
            </a:pPr>
            <a:r>
              <a:rPr lang="en" sz="1400">
                <a:solidFill>
                  <a:schemeClr val="accent2"/>
                </a:solidFill>
                <a:latin typeface="Arial"/>
                <a:cs typeface="Arial"/>
                <a:sym typeface="Arial"/>
              </a:rPr>
              <a:t>5. </a:t>
            </a:r>
            <a:r>
              <a:rPr lang="en">
                <a:latin typeface="Barlow Light" panose="00000400000000000000" pitchFamily="2" charset="0"/>
                <a:sym typeface="Arial"/>
              </a:rPr>
              <a:t>User c</a:t>
            </a:r>
            <a:r>
              <a:rPr lang="en">
                <a:latin typeface="Barlow Light" panose="00000400000000000000" pitchFamily="2" charset="0"/>
              </a:rPr>
              <a:t>an check their fines and deadlines </a:t>
            </a:r>
          </a:p>
          <a:p>
            <a:pPr marL="0" indent="0">
              <a:buNone/>
            </a:pPr>
            <a:r>
              <a:rPr lang="en">
                <a:solidFill>
                  <a:schemeClr val="accent2"/>
                </a:solidFill>
                <a:latin typeface="Barlow Light" panose="00000400000000000000" pitchFamily="2" charset="0"/>
                <a:cs typeface="Arial"/>
              </a:rPr>
              <a:t>6. </a:t>
            </a:r>
            <a:r>
              <a:rPr lang="en">
                <a:latin typeface="Barlow Light" panose="00000400000000000000" pitchFamily="2" charset="0"/>
              </a:rPr>
              <a:t>Users can also change their password</a:t>
            </a:r>
          </a:p>
          <a:p>
            <a:pPr marL="0" indent="0">
              <a:buNone/>
            </a:pPr>
            <a:endParaRPr lang="en" sz="1400" b="1"/>
          </a:p>
          <a:p>
            <a:pPr marL="0" indent="0">
              <a:buNone/>
            </a:pPr>
            <a:endParaRPr lang="en" sz="1400" b="1"/>
          </a:p>
          <a:p>
            <a:pPr marL="228600" indent="-228600">
              <a:buAutoNum type="arabicPeriod"/>
            </a:pPr>
            <a:endParaRPr lang="en" sz="1400" b="1"/>
          </a:p>
          <a:p>
            <a:pPr marL="228600" indent="-228600">
              <a:buAutoNum type="arabicPeriod"/>
            </a:pPr>
            <a:endParaRPr lang="en" sz="1400" b="1"/>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5" name="TextBox 4">
            <a:extLst>
              <a:ext uri="{FF2B5EF4-FFF2-40B4-BE49-F238E27FC236}">
                <a16:creationId xmlns:a16="http://schemas.microsoft.com/office/drawing/2014/main" id="{3BAAAC1D-1E71-9DF5-247E-A4E6E84C859F}"/>
              </a:ext>
            </a:extLst>
          </p:cNvPr>
          <p:cNvSpPr txBox="1"/>
          <p:nvPr/>
        </p:nvSpPr>
        <p:spPr>
          <a:xfrm>
            <a:off x="1437963" y="1579842"/>
            <a:ext cx="911354" cy="307777"/>
          </a:xfrm>
          <a:prstGeom prst="rect">
            <a:avLst/>
          </a:prstGeom>
          <a:noFill/>
        </p:spPr>
        <p:txBody>
          <a:bodyPr wrap="square" rtlCol="0">
            <a:spAutoFit/>
          </a:bodyPr>
          <a:lstStyle/>
          <a:p>
            <a:r>
              <a:rPr lang="en-US">
                <a:solidFill>
                  <a:schemeClr val="accent2"/>
                </a:solidFill>
              </a:rPr>
              <a:t>User</a:t>
            </a:r>
          </a:p>
        </p:txBody>
      </p:sp>
      <p:pic>
        <p:nvPicPr>
          <p:cNvPr id="2" name="Picture 1">
            <a:extLst>
              <a:ext uri="{FF2B5EF4-FFF2-40B4-BE49-F238E27FC236}">
                <a16:creationId xmlns:a16="http://schemas.microsoft.com/office/drawing/2014/main" id="{7AAB638A-6CFD-82A8-DFF8-9B3A5DE9AF82}"/>
              </a:ext>
            </a:extLst>
          </p:cNvPr>
          <p:cNvPicPr>
            <a:picLocks noChangeAspect="1"/>
          </p:cNvPicPr>
          <p:nvPr/>
        </p:nvPicPr>
        <p:blipFill>
          <a:blip r:embed="rId3"/>
          <a:stretch>
            <a:fillRect/>
          </a:stretch>
        </p:blipFill>
        <p:spPr>
          <a:xfrm>
            <a:off x="4414666" y="1579842"/>
            <a:ext cx="3822775" cy="2496506"/>
          </a:xfrm>
          <a:prstGeom prst="rect">
            <a:avLst/>
          </a:prstGeom>
        </p:spPr>
      </p:pic>
    </p:spTree>
    <p:extLst>
      <p:ext uri="{BB962C8B-B14F-4D97-AF65-F5344CB8AC3E}">
        <p14:creationId xmlns:p14="http://schemas.microsoft.com/office/powerpoint/2010/main" val="2168554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388188" y="605362"/>
            <a:ext cx="7339387" cy="6138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500"/>
              <a:t>Validations</a:t>
            </a:r>
            <a:endParaRPr sz="3500"/>
          </a:p>
        </p:txBody>
      </p:sp>
      <p:sp>
        <p:nvSpPr>
          <p:cNvPr id="1001" name="Google Shape;1001;p20"/>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6" name="TextBox 5">
            <a:extLst>
              <a:ext uri="{FF2B5EF4-FFF2-40B4-BE49-F238E27FC236}">
                <a16:creationId xmlns:a16="http://schemas.microsoft.com/office/drawing/2014/main" id="{28FF93CC-74C1-44B6-9FED-D4C70F4CD252}"/>
              </a:ext>
            </a:extLst>
          </p:cNvPr>
          <p:cNvSpPr txBox="1"/>
          <p:nvPr/>
        </p:nvSpPr>
        <p:spPr>
          <a:xfrm>
            <a:off x="1319595" y="1640571"/>
            <a:ext cx="1768414" cy="338554"/>
          </a:xfrm>
          <a:prstGeom prst="rect">
            <a:avLst/>
          </a:prstGeom>
          <a:noFill/>
        </p:spPr>
        <p:txBody>
          <a:bodyPr wrap="square" rtlCol="0">
            <a:spAutoFit/>
          </a:bodyPr>
          <a:lstStyle/>
          <a:p>
            <a:r>
              <a:rPr lang="en-US" sz="1600">
                <a:solidFill>
                  <a:schemeClr val="accent2"/>
                </a:solidFill>
                <a:latin typeface="Barlow Light" panose="00000400000000000000" pitchFamily="2" charset="0"/>
              </a:rPr>
              <a:t>Login</a:t>
            </a:r>
            <a:r>
              <a:rPr lang="en-US">
                <a:solidFill>
                  <a:schemeClr val="accent2"/>
                </a:solidFill>
              </a:rPr>
              <a:t> </a:t>
            </a:r>
            <a:r>
              <a:rPr lang="en-US" sz="1600">
                <a:solidFill>
                  <a:schemeClr val="accent2"/>
                </a:solidFill>
                <a:latin typeface="Barlow Light" panose="00000400000000000000" pitchFamily="2" charset="0"/>
              </a:rPr>
              <a:t>validation</a:t>
            </a:r>
          </a:p>
        </p:txBody>
      </p:sp>
      <p:sp>
        <p:nvSpPr>
          <p:cNvPr id="2" name="TextBox 1">
            <a:extLst>
              <a:ext uri="{FF2B5EF4-FFF2-40B4-BE49-F238E27FC236}">
                <a16:creationId xmlns:a16="http://schemas.microsoft.com/office/drawing/2014/main" id="{98C59A00-B262-74EF-C6B5-4C038A7BFB03}"/>
              </a:ext>
            </a:extLst>
          </p:cNvPr>
          <p:cNvSpPr txBox="1"/>
          <p:nvPr/>
        </p:nvSpPr>
        <p:spPr>
          <a:xfrm>
            <a:off x="5146111" y="1640571"/>
            <a:ext cx="2906354" cy="307777"/>
          </a:xfrm>
          <a:prstGeom prst="rect">
            <a:avLst/>
          </a:prstGeom>
          <a:noFill/>
        </p:spPr>
        <p:txBody>
          <a:bodyPr wrap="square" rtlCol="0">
            <a:spAutoFit/>
          </a:bodyPr>
          <a:lstStyle/>
          <a:p>
            <a:r>
              <a:rPr lang="en-US">
                <a:solidFill>
                  <a:schemeClr val="accent2"/>
                </a:solidFill>
                <a:latin typeface="Barlow Light" panose="00000400000000000000" pitchFamily="2" charset="0"/>
              </a:rPr>
              <a:t>Can't issue book to users with fine</a:t>
            </a:r>
          </a:p>
        </p:txBody>
      </p:sp>
      <p:pic>
        <p:nvPicPr>
          <p:cNvPr id="4" name="Picture 3">
            <a:extLst>
              <a:ext uri="{FF2B5EF4-FFF2-40B4-BE49-F238E27FC236}">
                <a16:creationId xmlns:a16="http://schemas.microsoft.com/office/drawing/2014/main" id="{17106010-97E3-DFEF-C5E8-BBBAA67AA0AE}"/>
              </a:ext>
            </a:extLst>
          </p:cNvPr>
          <p:cNvPicPr>
            <a:picLocks noChangeAspect="1"/>
          </p:cNvPicPr>
          <p:nvPr/>
        </p:nvPicPr>
        <p:blipFill>
          <a:blip r:embed="rId3"/>
          <a:stretch>
            <a:fillRect/>
          </a:stretch>
        </p:blipFill>
        <p:spPr>
          <a:xfrm>
            <a:off x="431658" y="2099469"/>
            <a:ext cx="3734933" cy="2081204"/>
          </a:xfrm>
          <a:prstGeom prst="rect">
            <a:avLst/>
          </a:prstGeom>
        </p:spPr>
      </p:pic>
      <p:pic>
        <p:nvPicPr>
          <p:cNvPr id="11" name="Picture 10">
            <a:extLst>
              <a:ext uri="{FF2B5EF4-FFF2-40B4-BE49-F238E27FC236}">
                <a16:creationId xmlns:a16="http://schemas.microsoft.com/office/drawing/2014/main" id="{02BBCF53-2F19-A0D7-F7C4-43D67751CBFA}"/>
              </a:ext>
            </a:extLst>
          </p:cNvPr>
          <p:cNvPicPr>
            <a:picLocks noChangeAspect="1"/>
          </p:cNvPicPr>
          <p:nvPr/>
        </p:nvPicPr>
        <p:blipFill>
          <a:blip r:embed="rId4"/>
          <a:stretch>
            <a:fillRect/>
          </a:stretch>
        </p:blipFill>
        <p:spPr>
          <a:xfrm>
            <a:off x="4955647" y="2033877"/>
            <a:ext cx="3287282" cy="2146796"/>
          </a:xfrm>
          <a:prstGeom prst="rect">
            <a:avLst/>
          </a:prstGeom>
        </p:spPr>
      </p:pic>
    </p:spTree>
    <p:extLst>
      <p:ext uri="{BB962C8B-B14F-4D97-AF65-F5344CB8AC3E}">
        <p14:creationId xmlns:p14="http://schemas.microsoft.com/office/powerpoint/2010/main" val="3699032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470369" cy="70701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US"/>
              <a:t>Evaluation</a:t>
            </a:r>
          </a:p>
        </p:txBody>
      </p:sp>
      <p:sp>
        <p:nvSpPr>
          <p:cNvPr id="595" name="Google Shape;595;p17"/>
          <p:cNvSpPr txBox="1">
            <a:spLocks noGrp="1"/>
          </p:cNvSpPr>
          <p:nvPr>
            <p:ph type="body" idx="1"/>
          </p:nvPr>
        </p:nvSpPr>
        <p:spPr>
          <a:xfrm>
            <a:off x="457200" y="1352298"/>
            <a:ext cx="5198894" cy="3284452"/>
          </a:xfrm>
          <a:prstGeom prst="rect">
            <a:avLst/>
          </a:prstGeom>
        </p:spPr>
        <p:txBody>
          <a:bodyPr spcFirstLastPara="1" wrap="square" lIns="0" tIns="0" rIns="0" bIns="0" anchor="t" anchorCtr="0">
            <a:noAutofit/>
          </a:bodyPr>
          <a:lstStyle/>
          <a:p>
            <a:r>
              <a:rPr lang="en-US" sz="1600"/>
              <a:t>Developed database integration skills and gained comprehensive understanding of the workflow from front-end to back-end. </a:t>
            </a:r>
            <a:endParaRPr lang="en-US"/>
          </a:p>
          <a:p>
            <a:pPr marL="457200" lvl="0" indent="-342900" algn="l" rtl="0">
              <a:spcBef>
                <a:spcPts val="600"/>
              </a:spcBef>
              <a:spcAft>
                <a:spcPts val="0"/>
              </a:spcAft>
              <a:buSzPts val="1800"/>
              <a:buChar char="▸"/>
            </a:pPr>
            <a:r>
              <a:rPr lang="en-US" sz="1600"/>
              <a:t>Acquired practical knowledge in storing and retrieving user information from databases while applying various Object-Oriented Programming (OOP) concepts taught in class and assignments.</a:t>
            </a:r>
          </a:p>
          <a:p>
            <a:r>
              <a:rPr lang="en-US" sz="1600"/>
              <a:t> Enhanced utilization of OOP principles and Collections, including lists and sets. </a:t>
            </a:r>
          </a:p>
          <a:p>
            <a:pPr marL="457200" lvl="0" indent="-342900" algn="l" rtl="0">
              <a:spcBef>
                <a:spcPts val="600"/>
              </a:spcBef>
              <a:spcAft>
                <a:spcPts val="0"/>
              </a:spcAft>
              <a:buSzPts val="1800"/>
              <a:buChar char="▸"/>
            </a:pPr>
            <a:r>
              <a:rPr lang="en-US" sz="1600"/>
              <a:t>Additionally, familiarized with JavaFX Observable List and its application within collections.</a:t>
            </a:r>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609" name="Google Shape;2077;p34">
            <a:extLst>
              <a:ext uri="{FF2B5EF4-FFF2-40B4-BE49-F238E27FC236}">
                <a16:creationId xmlns:a16="http://schemas.microsoft.com/office/drawing/2014/main" id="{90EECB5A-E4F2-2FF8-1643-54F71CF1A730}"/>
              </a:ext>
            </a:extLst>
          </p:cNvPr>
          <p:cNvGrpSpPr/>
          <p:nvPr/>
        </p:nvGrpSpPr>
        <p:grpSpPr>
          <a:xfrm>
            <a:off x="5656094" y="1019653"/>
            <a:ext cx="2977947" cy="3104194"/>
            <a:chOff x="2602525" y="317054"/>
            <a:chExt cx="4174283" cy="4762495"/>
          </a:xfrm>
        </p:grpSpPr>
        <p:sp>
          <p:nvSpPr>
            <p:cNvPr id="610" name="Google Shape;2078;p34">
              <a:extLst>
                <a:ext uri="{FF2B5EF4-FFF2-40B4-BE49-F238E27FC236}">
                  <a16:creationId xmlns:a16="http://schemas.microsoft.com/office/drawing/2014/main" id="{81411600-0413-2E3A-0628-39F3B7B7EB3B}"/>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2079;p34">
              <a:extLst>
                <a:ext uri="{FF2B5EF4-FFF2-40B4-BE49-F238E27FC236}">
                  <a16:creationId xmlns:a16="http://schemas.microsoft.com/office/drawing/2014/main" id="{7ED15F74-DA33-4AC6-F546-5A382A07CC6F}"/>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2080;p34">
              <a:extLst>
                <a:ext uri="{FF2B5EF4-FFF2-40B4-BE49-F238E27FC236}">
                  <a16:creationId xmlns:a16="http://schemas.microsoft.com/office/drawing/2014/main" id="{319B178C-78AB-C540-6129-85C5D70FF931}"/>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081;p34">
              <a:extLst>
                <a:ext uri="{FF2B5EF4-FFF2-40B4-BE49-F238E27FC236}">
                  <a16:creationId xmlns:a16="http://schemas.microsoft.com/office/drawing/2014/main" id="{14866895-A698-F4BE-0B29-86E43EEA98A4}"/>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082;p34">
              <a:extLst>
                <a:ext uri="{FF2B5EF4-FFF2-40B4-BE49-F238E27FC236}">
                  <a16:creationId xmlns:a16="http://schemas.microsoft.com/office/drawing/2014/main" id="{01AB82D0-B787-E42C-7306-768E3655EB6B}"/>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083;p34">
              <a:extLst>
                <a:ext uri="{FF2B5EF4-FFF2-40B4-BE49-F238E27FC236}">
                  <a16:creationId xmlns:a16="http://schemas.microsoft.com/office/drawing/2014/main" id="{F6F7E90A-E133-A348-AD53-A8B880007151}"/>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084;p34">
              <a:extLst>
                <a:ext uri="{FF2B5EF4-FFF2-40B4-BE49-F238E27FC236}">
                  <a16:creationId xmlns:a16="http://schemas.microsoft.com/office/drawing/2014/main" id="{CDB5E575-89A7-1C55-EB43-A1F24D4C2E00}"/>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085;p34">
              <a:extLst>
                <a:ext uri="{FF2B5EF4-FFF2-40B4-BE49-F238E27FC236}">
                  <a16:creationId xmlns:a16="http://schemas.microsoft.com/office/drawing/2014/main" id="{B5F08A0C-A5A3-5062-766E-310A5B3D11DB}"/>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086;p34">
              <a:extLst>
                <a:ext uri="{FF2B5EF4-FFF2-40B4-BE49-F238E27FC236}">
                  <a16:creationId xmlns:a16="http://schemas.microsoft.com/office/drawing/2014/main" id="{7EBA79EC-0DD9-F744-F7A8-E54BE372C5AA}"/>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087;p34">
              <a:extLst>
                <a:ext uri="{FF2B5EF4-FFF2-40B4-BE49-F238E27FC236}">
                  <a16:creationId xmlns:a16="http://schemas.microsoft.com/office/drawing/2014/main" id="{72D944FE-76E9-1DE6-A506-7D7A015C0C0A}"/>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088;p34">
              <a:extLst>
                <a:ext uri="{FF2B5EF4-FFF2-40B4-BE49-F238E27FC236}">
                  <a16:creationId xmlns:a16="http://schemas.microsoft.com/office/drawing/2014/main" id="{5947E1D0-EFFA-E913-60AB-85FD0280AF81}"/>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089;p34">
              <a:extLst>
                <a:ext uri="{FF2B5EF4-FFF2-40B4-BE49-F238E27FC236}">
                  <a16:creationId xmlns:a16="http://schemas.microsoft.com/office/drawing/2014/main" id="{0B1E108A-4B8E-4C1A-1DC4-CEF8E788A15C}"/>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090;p34">
              <a:extLst>
                <a:ext uri="{FF2B5EF4-FFF2-40B4-BE49-F238E27FC236}">
                  <a16:creationId xmlns:a16="http://schemas.microsoft.com/office/drawing/2014/main" id="{701276BE-A5C2-646C-1344-BE69CF290E79}"/>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091;p34">
              <a:extLst>
                <a:ext uri="{FF2B5EF4-FFF2-40B4-BE49-F238E27FC236}">
                  <a16:creationId xmlns:a16="http://schemas.microsoft.com/office/drawing/2014/main" id="{AD181629-F186-955F-B3AF-BB9F768C8077}"/>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092;p34">
              <a:extLst>
                <a:ext uri="{FF2B5EF4-FFF2-40B4-BE49-F238E27FC236}">
                  <a16:creationId xmlns:a16="http://schemas.microsoft.com/office/drawing/2014/main" id="{6FEC2F8A-5684-DD8C-4346-FE574793BF87}"/>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093;p34">
              <a:extLst>
                <a:ext uri="{FF2B5EF4-FFF2-40B4-BE49-F238E27FC236}">
                  <a16:creationId xmlns:a16="http://schemas.microsoft.com/office/drawing/2014/main" id="{FE83817C-8545-9958-7E4B-70B16B72718C}"/>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094;p34">
              <a:extLst>
                <a:ext uri="{FF2B5EF4-FFF2-40B4-BE49-F238E27FC236}">
                  <a16:creationId xmlns:a16="http://schemas.microsoft.com/office/drawing/2014/main" id="{574B34CB-8A66-18E1-D938-8CD4C899D6E8}"/>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2095;p34">
              <a:extLst>
                <a:ext uri="{FF2B5EF4-FFF2-40B4-BE49-F238E27FC236}">
                  <a16:creationId xmlns:a16="http://schemas.microsoft.com/office/drawing/2014/main" id="{F5116362-1AE1-7A3B-8BFF-5807B334AA5D}"/>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2096;p34">
              <a:extLst>
                <a:ext uri="{FF2B5EF4-FFF2-40B4-BE49-F238E27FC236}">
                  <a16:creationId xmlns:a16="http://schemas.microsoft.com/office/drawing/2014/main" id="{67CD2870-A942-441A-35AB-A284F82CC651}"/>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097;p34">
              <a:extLst>
                <a:ext uri="{FF2B5EF4-FFF2-40B4-BE49-F238E27FC236}">
                  <a16:creationId xmlns:a16="http://schemas.microsoft.com/office/drawing/2014/main" id="{38B2869B-8609-1C51-DFB4-4F17B985FEAF}"/>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098;p34">
              <a:extLst>
                <a:ext uri="{FF2B5EF4-FFF2-40B4-BE49-F238E27FC236}">
                  <a16:creationId xmlns:a16="http://schemas.microsoft.com/office/drawing/2014/main" id="{7E764AB4-41D9-02AC-0881-7F0700B81A9B}"/>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099;p34">
              <a:extLst>
                <a:ext uri="{FF2B5EF4-FFF2-40B4-BE49-F238E27FC236}">
                  <a16:creationId xmlns:a16="http://schemas.microsoft.com/office/drawing/2014/main" id="{6D488705-5E1A-9465-A61A-551BF31D1C33}"/>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100;p34">
              <a:extLst>
                <a:ext uri="{FF2B5EF4-FFF2-40B4-BE49-F238E27FC236}">
                  <a16:creationId xmlns:a16="http://schemas.microsoft.com/office/drawing/2014/main" id="{ACBEAF08-D3C0-2F75-B630-940F882682C7}"/>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101;p34">
              <a:extLst>
                <a:ext uri="{FF2B5EF4-FFF2-40B4-BE49-F238E27FC236}">
                  <a16:creationId xmlns:a16="http://schemas.microsoft.com/office/drawing/2014/main" id="{0CE02275-854C-13DA-0D81-66BC61127A9B}"/>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102;p34">
              <a:extLst>
                <a:ext uri="{FF2B5EF4-FFF2-40B4-BE49-F238E27FC236}">
                  <a16:creationId xmlns:a16="http://schemas.microsoft.com/office/drawing/2014/main" id="{B8B446B7-7D56-D634-2D9D-3CAE8F0A5D41}"/>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103;p34">
              <a:extLst>
                <a:ext uri="{FF2B5EF4-FFF2-40B4-BE49-F238E27FC236}">
                  <a16:creationId xmlns:a16="http://schemas.microsoft.com/office/drawing/2014/main" id="{E46B5E8D-308A-508F-B930-5D6B12E80BA0}"/>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104;p34">
              <a:extLst>
                <a:ext uri="{FF2B5EF4-FFF2-40B4-BE49-F238E27FC236}">
                  <a16:creationId xmlns:a16="http://schemas.microsoft.com/office/drawing/2014/main" id="{0A5222CC-286D-09B0-E0F7-4268C3BFE19D}"/>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105;p34">
              <a:extLst>
                <a:ext uri="{FF2B5EF4-FFF2-40B4-BE49-F238E27FC236}">
                  <a16:creationId xmlns:a16="http://schemas.microsoft.com/office/drawing/2014/main" id="{C37D5928-3F1E-5855-F2E3-9190334DAC73}"/>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106;p34">
              <a:extLst>
                <a:ext uri="{FF2B5EF4-FFF2-40B4-BE49-F238E27FC236}">
                  <a16:creationId xmlns:a16="http://schemas.microsoft.com/office/drawing/2014/main" id="{651253B2-F1B2-BC2F-C5D0-C1A7CFE9166C}"/>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107;p34">
              <a:extLst>
                <a:ext uri="{FF2B5EF4-FFF2-40B4-BE49-F238E27FC236}">
                  <a16:creationId xmlns:a16="http://schemas.microsoft.com/office/drawing/2014/main" id="{5F415492-9843-88E9-7A3F-EA48F024ECA3}"/>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108;p34">
              <a:extLst>
                <a:ext uri="{FF2B5EF4-FFF2-40B4-BE49-F238E27FC236}">
                  <a16:creationId xmlns:a16="http://schemas.microsoft.com/office/drawing/2014/main" id="{FA74AD67-459A-70B5-A908-2DA6EBB90CE2}"/>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109;p34">
              <a:extLst>
                <a:ext uri="{FF2B5EF4-FFF2-40B4-BE49-F238E27FC236}">
                  <a16:creationId xmlns:a16="http://schemas.microsoft.com/office/drawing/2014/main" id="{9AA2BBAC-1912-684F-BFE6-5578B07A9A5E}"/>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110;p34">
              <a:extLst>
                <a:ext uri="{FF2B5EF4-FFF2-40B4-BE49-F238E27FC236}">
                  <a16:creationId xmlns:a16="http://schemas.microsoft.com/office/drawing/2014/main" id="{7F82ADA6-2AAE-900A-50BC-14E0C0763B51}"/>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111;p34">
              <a:extLst>
                <a:ext uri="{FF2B5EF4-FFF2-40B4-BE49-F238E27FC236}">
                  <a16:creationId xmlns:a16="http://schemas.microsoft.com/office/drawing/2014/main" id="{F30B0856-30E7-B578-4B97-3E0259BC1C3C}"/>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2112;p34">
              <a:extLst>
                <a:ext uri="{FF2B5EF4-FFF2-40B4-BE49-F238E27FC236}">
                  <a16:creationId xmlns:a16="http://schemas.microsoft.com/office/drawing/2014/main" id="{B3964F9E-50E5-B99F-4EA7-989DBFC7AC17}"/>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113;p34">
              <a:extLst>
                <a:ext uri="{FF2B5EF4-FFF2-40B4-BE49-F238E27FC236}">
                  <a16:creationId xmlns:a16="http://schemas.microsoft.com/office/drawing/2014/main" id="{4F957D23-2D8A-49BE-F0F7-08BA76224C54}"/>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114;p34">
              <a:extLst>
                <a:ext uri="{FF2B5EF4-FFF2-40B4-BE49-F238E27FC236}">
                  <a16:creationId xmlns:a16="http://schemas.microsoft.com/office/drawing/2014/main" id="{FBF36C88-94BE-9640-8AA7-A3C84DA10FFF}"/>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115;p34">
              <a:extLst>
                <a:ext uri="{FF2B5EF4-FFF2-40B4-BE49-F238E27FC236}">
                  <a16:creationId xmlns:a16="http://schemas.microsoft.com/office/drawing/2014/main" id="{6646B688-4818-0DFF-A9CB-354255F7D942}"/>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116;p34">
              <a:extLst>
                <a:ext uri="{FF2B5EF4-FFF2-40B4-BE49-F238E27FC236}">
                  <a16:creationId xmlns:a16="http://schemas.microsoft.com/office/drawing/2014/main" id="{4A86E62F-FD36-9934-933C-79B667E0FCE5}"/>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117;p34">
              <a:extLst>
                <a:ext uri="{FF2B5EF4-FFF2-40B4-BE49-F238E27FC236}">
                  <a16:creationId xmlns:a16="http://schemas.microsoft.com/office/drawing/2014/main" id="{5E46384F-6912-299E-CC9B-22EFE705A0AF}"/>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118;p34">
              <a:extLst>
                <a:ext uri="{FF2B5EF4-FFF2-40B4-BE49-F238E27FC236}">
                  <a16:creationId xmlns:a16="http://schemas.microsoft.com/office/drawing/2014/main" id="{999E96C1-2320-30D2-7B67-2B9092379C5A}"/>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119;p34">
              <a:extLst>
                <a:ext uri="{FF2B5EF4-FFF2-40B4-BE49-F238E27FC236}">
                  <a16:creationId xmlns:a16="http://schemas.microsoft.com/office/drawing/2014/main" id="{DF56C354-4A79-13F8-585F-586C8D7811E9}"/>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120;p34">
              <a:extLst>
                <a:ext uri="{FF2B5EF4-FFF2-40B4-BE49-F238E27FC236}">
                  <a16:creationId xmlns:a16="http://schemas.microsoft.com/office/drawing/2014/main" id="{6FA8809C-BD5D-F444-21EB-6D2AA0E6E12A}"/>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121;p34">
              <a:extLst>
                <a:ext uri="{FF2B5EF4-FFF2-40B4-BE49-F238E27FC236}">
                  <a16:creationId xmlns:a16="http://schemas.microsoft.com/office/drawing/2014/main" id="{0F224813-A190-42C9-8BD1-76E8A7EF6FC0}"/>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122;p34">
              <a:extLst>
                <a:ext uri="{FF2B5EF4-FFF2-40B4-BE49-F238E27FC236}">
                  <a16:creationId xmlns:a16="http://schemas.microsoft.com/office/drawing/2014/main" id="{D9B36A94-04D7-59E7-C2EF-B8FF68A1B29D}"/>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123;p34">
              <a:extLst>
                <a:ext uri="{FF2B5EF4-FFF2-40B4-BE49-F238E27FC236}">
                  <a16:creationId xmlns:a16="http://schemas.microsoft.com/office/drawing/2014/main" id="{9613F6A5-28BA-457A-9A0E-D53C6D29E1C1}"/>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124;p34">
              <a:extLst>
                <a:ext uri="{FF2B5EF4-FFF2-40B4-BE49-F238E27FC236}">
                  <a16:creationId xmlns:a16="http://schemas.microsoft.com/office/drawing/2014/main" id="{428EFCC4-343B-E937-57D8-2AAE795E7BCD}"/>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125;p34">
              <a:extLst>
                <a:ext uri="{FF2B5EF4-FFF2-40B4-BE49-F238E27FC236}">
                  <a16:creationId xmlns:a16="http://schemas.microsoft.com/office/drawing/2014/main" id="{BD230E45-C00A-3D60-912F-27D42FC435B5}"/>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126;p34">
              <a:extLst>
                <a:ext uri="{FF2B5EF4-FFF2-40B4-BE49-F238E27FC236}">
                  <a16:creationId xmlns:a16="http://schemas.microsoft.com/office/drawing/2014/main" id="{A1FC36C9-36B1-FB1F-FB1C-8AD0DF1AAA4F}"/>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127;p34">
              <a:extLst>
                <a:ext uri="{FF2B5EF4-FFF2-40B4-BE49-F238E27FC236}">
                  <a16:creationId xmlns:a16="http://schemas.microsoft.com/office/drawing/2014/main" id="{F03D6813-713F-6ACD-4F54-94579F4DA4DD}"/>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2128;p34">
              <a:extLst>
                <a:ext uri="{FF2B5EF4-FFF2-40B4-BE49-F238E27FC236}">
                  <a16:creationId xmlns:a16="http://schemas.microsoft.com/office/drawing/2014/main" id="{D3A45998-04EF-6D0C-17AE-C43B45F361B0}"/>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129;p34">
              <a:extLst>
                <a:ext uri="{FF2B5EF4-FFF2-40B4-BE49-F238E27FC236}">
                  <a16:creationId xmlns:a16="http://schemas.microsoft.com/office/drawing/2014/main" id="{DE8AC8F6-E881-BBB7-3E4C-3A350B610E0D}"/>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130;p34">
              <a:extLst>
                <a:ext uri="{FF2B5EF4-FFF2-40B4-BE49-F238E27FC236}">
                  <a16:creationId xmlns:a16="http://schemas.microsoft.com/office/drawing/2014/main" id="{B8DDAF5C-6B1A-7846-0EE9-436DD3223517}"/>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131;p34">
              <a:extLst>
                <a:ext uri="{FF2B5EF4-FFF2-40B4-BE49-F238E27FC236}">
                  <a16:creationId xmlns:a16="http://schemas.microsoft.com/office/drawing/2014/main" id="{C83617F4-D07F-971E-2E69-C79B01C3669B}"/>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132;p34">
              <a:extLst>
                <a:ext uri="{FF2B5EF4-FFF2-40B4-BE49-F238E27FC236}">
                  <a16:creationId xmlns:a16="http://schemas.microsoft.com/office/drawing/2014/main" id="{A955E5C6-2241-527B-DAA7-2F5C390796DA}"/>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133;p34">
              <a:extLst>
                <a:ext uri="{FF2B5EF4-FFF2-40B4-BE49-F238E27FC236}">
                  <a16:creationId xmlns:a16="http://schemas.microsoft.com/office/drawing/2014/main" id="{AED44520-B870-A2F4-D4D8-19C5827560FA}"/>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134;p34">
              <a:extLst>
                <a:ext uri="{FF2B5EF4-FFF2-40B4-BE49-F238E27FC236}">
                  <a16:creationId xmlns:a16="http://schemas.microsoft.com/office/drawing/2014/main" id="{58584151-3E3F-BC89-6DF3-1E92C2F28109}"/>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2135;p34">
              <a:extLst>
                <a:ext uri="{FF2B5EF4-FFF2-40B4-BE49-F238E27FC236}">
                  <a16:creationId xmlns:a16="http://schemas.microsoft.com/office/drawing/2014/main" id="{0BD4B8DB-7F03-B649-D0D4-9A5C40694528}"/>
                </a:ext>
              </a:extLst>
            </p:cNvPr>
            <p:cNvGrpSpPr/>
            <p:nvPr/>
          </p:nvGrpSpPr>
          <p:grpSpPr>
            <a:xfrm>
              <a:off x="2941619" y="3895613"/>
              <a:ext cx="483621" cy="510995"/>
              <a:chOff x="4345944" y="4626313"/>
              <a:chExt cx="483621" cy="510995"/>
            </a:xfrm>
          </p:grpSpPr>
          <p:grpSp>
            <p:nvGrpSpPr>
              <p:cNvPr id="764" name="Google Shape;2136;p34">
                <a:extLst>
                  <a:ext uri="{FF2B5EF4-FFF2-40B4-BE49-F238E27FC236}">
                    <a16:creationId xmlns:a16="http://schemas.microsoft.com/office/drawing/2014/main" id="{FC3E9F56-A50D-3644-CD1D-3E5F3E303D5F}"/>
                  </a:ext>
                </a:extLst>
              </p:cNvPr>
              <p:cNvGrpSpPr/>
              <p:nvPr/>
            </p:nvGrpSpPr>
            <p:grpSpPr>
              <a:xfrm>
                <a:off x="4345944" y="4852987"/>
                <a:ext cx="474200" cy="284321"/>
                <a:chOff x="4345944" y="4852987"/>
                <a:chExt cx="474200" cy="284321"/>
              </a:xfrm>
            </p:grpSpPr>
            <p:sp>
              <p:nvSpPr>
                <p:cNvPr id="775" name="Google Shape;2137;p34">
                  <a:extLst>
                    <a:ext uri="{FF2B5EF4-FFF2-40B4-BE49-F238E27FC236}">
                      <a16:creationId xmlns:a16="http://schemas.microsoft.com/office/drawing/2014/main" id="{74CA898B-213F-60B2-8276-84C599EC5253}"/>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2138;p34">
                  <a:extLst>
                    <a:ext uri="{FF2B5EF4-FFF2-40B4-BE49-F238E27FC236}">
                      <a16:creationId xmlns:a16="http://schemas.microsoft.com/office/drawing/2014/main" id="{C2FB9431-0363-6ED9-6762-D0A69AF19B14}"/>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2139;p34">
                  <a:extLst>
                    <a:ext uri="{FF2B5EF4-FFF2-40B4-BE49-F238E27FC236}">
                      <a16:creationId xmlns:a16="http://schemas.microsoft.com/office/drawing/2014/main" id="{47E0D8B6-7082-06DB-2B2D-D37982D0A864}"/>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8" name="Google Shape;2140;p34">
                  <a:extLst>
                    <a:ext uri="{FF2B5EF4-FFF2-40B4-BE49-F238E27FC236}">
                      <a16:creationId xmlns:a16="http://schemas.microsoft.com/office/drawing/2014/main" id="{5651749F-32B6-8A96-2440-556F3335DC50}"/>
                    </a:ext>
                  </a:extLst>
                </p:cNvPr>
                <p:cNvGrpSpPr/>
                <p:nvPr/>
              </p:nvGrpSpPr>
              <p:grpSpPr>
                <a:xfrm>
                  <a:off x="4457040" y="4985575"/>
                  <a:ext cx="133724" cy="77247"/>
                  <a:chOff x="4457040" y="4985575"/>
                  <a:chExt cx="133724" cy="77247"/>
                </a:xfrm>
              </p:grpSpPr>
              <p:sp>
                <p:nvSpPr>
                  <p:cNvPr id="843" name="Google Shape;2141;p34">
                    <a:extLst>
                      <a:ext uri="{FF2B5EF4-FFF2-40B4-BE49-F238E27FC236}">
                        <a16:creationId xmlns:a16="http://schemas.microsoft.com/office/drawing/2014/main" id="{BFDEB284-2A79-FC76-073F-341ECA051561}"/>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2142;p34">
                    <a:extLst>
                      <a:ext uri="{FF2B5EF4-FFF2-40B4-BE49-F238E27FC236}">
                        <a16:creationId xmlns:a16="http://schemas.microsoft.com/office/drawing/2014/main" id="{E5D931A8-1C16-4DAE-F54F-17A2E111545C}"/>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9" name="Google Shape;2143;p34">
                  <a:extLst>
                    <a:ext uri="{FF2B5EF4-FFF2-40B4-BE49-F238E27FC236}">
                      <a16:creationId xmlns:a16="http://schemas.microsoft.com/office/drawing/2014/main" id="{C9730330-4DA8-5DFC-F0B5-067043690AF8}"/>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2144;p34">
                  <a:extLst>
                    <a:ext uri="{FF2B5EF4-FFF2-40B4-BE49-F238E27FC236}">
                      <a16:creationId xmlns:a16="http://schemas.microsoft.com/office/drawing/2014/main" id="{590EC14E-7F9A-4616-1B61-3215FB608454}"/>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2145;p34">
                  <a:extLst>
                    <a:ext uri="{FF2B5EF4-FFF2-40B4-BE49-F238E27FC236}">
                      <a16:creationId xmlns:a16="http://schemas.microsoft.com/office/drawing/2014/main" id="{4E10F035-7B13-C09E-B5EF-7CF92F46AA4F}"/>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2146;p34">
                  <a:extLst>
                    <a:ext uri="{FF2B5EF4-FFF2-40B4-BE49-F238E27FC236}">
                      <a16:creationId xmlns:a16="http://schemas.microsoft.com/office/drawing/2014/main" id="{F637A25F-5F5C-D677-8BED-4ADDA20CF1DD}"/>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2147;p34">
                  <a:extLst>
                    <a:ext uri="{FF2B5EF4-FFF2-40B4-BE49-F238E27FC236}">
                      <a16:creationId xmlns:a16="http://schemas.microsoft.com/office/drawing/2014/main" id="{86319DF1-0B43-2441-00BA-AF7FC2350D8E}"/>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2148;p34">
                  <a:extLst>
                    <a:ext uri="{FF2B5EF4-FFF2-40B4-BE49-F238E27FC236}">
                      <a16:creationId xmlns:a16="http://schemas.microsoft.com/office/drawing/2014/main" id="{EA1C50F6-22E8-52A7-AD62-AC9FEE941B39}"/>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2149;p34">
                  <a:extLst>
                    <a:ext uri="{FF2B5EF4-FFF2-40B4-BE49-F238E27FC236}">
                      <a16:creationId xmlns:a16="http://schemas.microsoft.com/office/drawing/2014/main" id="{F9854FB1-8A03-0E86-D7B2-B15A0B56A99F}"/>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2150;p34">
                  <a:extLst>
                    <a:ext uri="{FF2B5EF4-FFF2-40B4-BE49-F238E27FC236}">
                      <a16:creationId xmlns:a16="http://schemas.microsoft.com/office/drawing/2014/main" id="{7E74ED3C-9153-009A-09BB-6BFCB8B34B11}"/>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2151;p34">
                  <a:extLst>
                    <a:ext uri="{FF2B5EF4-FFF2-40B4-BE49-F238E27FC236}">
                      <a16:creationId xmlns:a16="http://schemas.microsoft.com/office/drawing/2014/main" id="{96E832E7-679B-910C-A1B5-6CED4784566C}"/>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2152;p34">
                  <a:extLst>
                    <a:ext uri="{FF2B5EF4-FFF2-40B4-BE49-F238E27FC236}">
                      <a16:creationId xmlns:a16="http://schemas.microsoft.com/office/drawing/2014/main" id="{836432B4-37A6-C8E0-446F-279F9B98FC0E}"/>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2153;p34">
                  <a:extLst>
                    <a:ext uri="{FF2B5EF4-FFF2-40B4-BE49-F238E27FC236}">
                      <a16:creationId xmlns:a16="http://schemas.microsoft.com/office/drawing/2014/main" id="{1BCA9F3B-F825-424B-0951-AF3EBFE5B1D9}"/>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2154;p34">
                  <a:extLst>
                    <a:ext uri="{FF2B5EF4-FFF2-40B4-BE49-F238E27FC236}">
                      <a16:creationId xmlns:a16="http://schemas.microsoft.com/office/drawing/2014/main" id="{CF185E8E-78E0-E8FA-CD3D-77A492B6891E}"/>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2155;p34">
                  <a:extLst>
                    <a:ext uri="{FF2B5EF4-FFF2-40B4-BE49-F238E27FC236}">
                      <a16:creationId xmlns:a16="http://schemas.microsoft.com/office/drawing/2014/main" id="{0E283728-DFA1-D60D-15D0-FEB330EF8C94}"/>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2156;p34">
                  <a:extLst>
                    <a:ext uri="{FF2B5EF4-FFF2-40B4-BE49-F238E27FC236}">
                      <a16:creationId xmlns:a16="http://schemas.microsoft.com/office/drawing/2014/main" id="{CA43066D-9583-59D1-DCB9-F2173CD7A71B}"/>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2157;p34">
                  <a:extLst>
                    <a:ext uri="{FF2B5EF4-FFF2-40B4-BE49-F238E27FC236}">
                      <a16:creationId xmlns:a16="http://schemas.microsoft.com/office/drawing/2014/main" id="{B75034B5-7EA7-A721-1062-1A5D5F36FAC7}"/>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2158;p34">
                  <a:extLst>
                    <a:ext uri="{FF2B5EF4-FFF2-40B4-BE49-F238E27FC236}">
                      <a16:creationId xmlns:a16="http://schemas.microsoft.com/office/drawing/2014/main" id="{189BA441-857D-8C0F-8F1A-4ED51F4A1B70}"/>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2159;p34">
                  <a:extLst>
                    <a:ext uri="{FF2B5EF4-FFF2-40B4-BE49-F238E27FC236}">
                      <a16:creationId xmlns:a16="http://schemas.microsoft.com/office/drawing/2014/main" id="{EC07014D-F291-DEFD-2847-01987042F289}"/>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2160;p34">
                  <a:extLst>
                    <a:ext uri="{FF2B5EF4-FFF2-40B4-BE49-F238E27FC236}">
                      <a16:creationId xmlns:a16="http://schemas.microsoft.com/office/drawing/2014/main" id="{4A88A00D-8B64-E92C-D72A-B842D26120DB}"/>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2161;p34">
                  <a:extLst>
                    <a:ext uri="{FF2B5EF4-FFF2-40B4-BE49-F238E27FC236}">
                      <a16:creationId xmlns:a16="http://schemas.microsoft.com/office/drawing/2014/main" id="{7827F72C-AFD9-88CB-C15B-CDC82ABCF73F}"/>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2162;p34">
                  <a:extLst>
                    <a:ext uri="{FF2B5EF4-FFF2-40B4-BE49-F238E27FC236}">
                      <a16:creationId xmlns:a16="http://schemas.microsoft.com/office/drawing/2014/main" id="{41910CE1-CB4D-5202-5858-E3D296142031}"/>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2163;p34">
                  <a:extLst>
                    <a:ext uri="{FF2B5EF4-FFF2-40B4-BE49-F238E27FC236}">
                      <a16:creationId xmlns:a16="http://schemas.microsoft.com/office/drawing/2014/main" id="{6EE59505-4B93-F2F6-B27A-07AF4C70721C}"/>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2164;p34">
                  <a:extLst>
                    <a:ext uri="{FF2B5EF4-FFF2-40B4-BE49-F238E27FC236}">
                      <a16:creationId xmlns:a16="http://schemas.microsoft.com/office/drawing/2014/main" id="{711D4F25-0324-C3C3-5034-50F10CEACA52}"/>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2165;p34">
                  <a:extLst>
                    <a:ext uri="{FF2B5EF4-FFF2-40B4-BE49-F238E27FC236}">
                      <a16:creationId xmlns:a16="http://schemas.microsoft.com/office/drawing/2014/main" id="{07E40ADC-E664-6674-C5ED-4BB2D74B24D4}"/>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2166;p34">
                  <a:extLst>
                    <a:ext uri="{FF2B5EF4-FFF2-40B4-BE49-F238E27FC236}">
                      <a16:creationId xmlns:a16="http://schemas.microsoft.com/office/drawing/2014/main" id="{F7021632-5207-FA1E-095C-46354DF86717}"/>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2167;p34">
                  <a:extLst>
                    <a:ext uri="{FF2B5EF4-FFF2-40B4-BE49-F238E27FC236}">
                      <a16:creationId xmlns:a16="http://schemas.microsoft.com/office/drawing/2014/main" id="{16EDE8C3-2AB2-64E2-2B38-F456785F0A28}"/>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2168;p34">
                  <a:extLst>
                    <a:ext uri="{FF2B5EF4-FFF2-40B4-BE49-F238E27FC236}">
                      <a16:creationId xmlns:a16="http://schemas.microsoft.com/office/drawing/2014/main" id="{3B550DF1-4583-15CF-9939-B11C0E42D422}"/>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2169;p34">
                  <a:extLst>
                    <a:ext uri="{FF2B5EF4-FFF2-40B4-BE49-F238E27FC236}">
                      <a16:creationId xmlns:a16="http://schemas.microsoft.com/office/drawing/2014/main" id="{C4BF4D2F-AC26-628B-5094-E7085FB38061}"/>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2170;p34">
                  <a:extLst>
                    <a:ext uri="{FF2B5EF4-FFF2-40B4-BE49-F238E27FC236}">
                      <a16:creationId xmlns:a16="http://schemas.microsoft.com/office/drawing/2014/main" id="{18CC38B4-4E92-4F9C-86AD-0BA78D45D61F}"/>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2171;p34">
                  <a:extLst>
                    <a:ext uri="{FF2B5EF4-FFF2-40B4-BE49-F238E27FC236}">
                      <a16:creationId xmlns:a16="http://schemas.microsoft.com/office/drawing/2014/main" id="{82670292-E0C3-A785-6E87-C45452FD4146}"/>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2172;p34">
                  <a:extLst>
                    <a:ext uri="{FF2B5EF4-FFF2-40B4-BE49-F238E27FC236}">
                      <a16:creationId xmlns:a16="http://schemas.microsoft.com/office/drawing/2014/main" id="{2E46BDAD-E20A-0A8B-74B5-54A30ECCB228}"/>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2173;p34">
                  <a:extLst>
                    <a:ext uri="{FF2B5EF4-FFF2-40B4-BE49-F238E27FC236}">
                      <a16:creationId xmlns:a16="http://schemas.microsoft.com/office/drawing/2014/main" id="{59EF805C-7FDE-3B25-B4E4-6C775BED67C7}"/>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2174;p34">
                  <a:extLst>
                    <a:ext uri="{FF2B5EF4-FFF2-40B4-BE49-F238E27FC236}">
                      <a16:creationId xmlns:a16="http://schemas.microsoft.com/office/drawing/2014/main" id="{0C0EE78D-5693-72B7-8A3D-3F5F9E8D3D27}"/>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2175;p34">
                  <a:extLst>
                    <a:ext uri="{FF2B5EF4-FFF2-40B4-BE49-F238E27FC236}">
                      <a16:creationId xmlns:a16="http://schemas.microsoft.com/office/drawing/2014/main" id="{FF4E0F6B-93CB-A808-7D98-42FF5FB98DF4}"/>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2176;p34">
                  <a:extLst>
                    <a:ext uri="{FF2B5EF4-FFF2-40B4-BE49-F238E27FC236}">
                      <a16:creationId xmlns:a16="http://schemas.microsoft.com/office/drawing/2014/main" id="{843FB4C5-9DF4-8A83-636C-F6E2DC0E7A09}"/>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2177;p34">
                  <a:extLst>
                    <a:ext uri="{FF2B5EF4-FFF2-40B4-BE49-F238E27FC236}">
                      <a16:creationId xmlns:a16="http://schemas.microsoft.com/office/drawing/2014/main" id="{8F7B9E3D-D9BB-D16A-3E94-4CA6BBD63E1C}"/>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2178;p34">
                  <a:extLst>
                    <a:ext uri="{FF2B5EF4-FFF2-40B4-BE49-F238E27FC236}">
                      <a16:creationId xmlns:a16="http://schemas.microsoft.com/office/drawing/2014/main" id="{9617C951-FC7B-2338-76E8-968461C073A9}"/>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2179;p34">
                  <a:extLst>
                    <a:ext uri="{FF2B5EF4-FFF2-40B4-BE49-F238E27FC236}">
                      <a16:creationId xmlns:a16="http://schemas.microsoft.com/office/drawing/2014/main" id="{78300A76-707A-ED1C-A959-2BC76569D2E6}"/>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2180;p34">
                  <a:extLst>
                    <a:ext uri="{FF2B5EF4-FFF2-40B4-BE49-F238E27FC236}">
                      <a16:creationId xmlns:a16="http://schemas.microsoft.com/office/drawing/2014/main" id="{61AA0398-FBBF-FFEA-6477-5C24DBFC5169}"/>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2181;p34">
                  <a:extLst>
                    <a:ext uri="{FF2B5EF4-FFF2-40B4-BE49-F238E27FC236}">
                      <a16:creationId xmlns:a16="http://schemas.microsoft.com/office/drawing/2014/main" id="{2D0FB838-CB37-AB52-10E4-FF85D59B3EE0}"/>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2182;p34">
                  <a:extLst>
                    <a:ext uri="{FF2B5EF4-FFF2-40B4-BE49-F238E27FC236}">
                      <a16:creationId xmlns:a16="http://schemas.microsoft.com/office/drawing/2014/main" id="{7FA15E45-B5AC-5968-0C40-319853F9FEB4}"/>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2183;p34">
                  <a:extLst>
                    <a:ext uri="{FF2B5EF4-FFF2-40B4-BE49-F238E27FC236}">
                      <a16:creationId xmlns:a16="http://schemas.microsoft.com/office/drawing/2014/main" id="{22DF58C2-D6E6-5C31-95D3-AEF3BE8CC722}"/>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2184;p34">
                  <a:extLst>
                    <a:ext uri="{FF2B5EF4-FFF2-40B4-BE49-F238E27FC236}">
                      <a16:creationId xmlns:a16="http://schemas.microsoft.com/office/drawing/2014/main" id="{B9E3CEE3-AAD5-17E8-7FDF-52A9BB859101}"/>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2185;p34">
                  <a:extLst>
                    <a:ext uri="{FF2B5EF4-FFF2-40B4-BE49-F238E27FC236}">
                      <a16:creationId xmlns:a16="http://schemas.microsoft.com/office/drawing/2014/main" id="{97BBF4C7-E269-2ED9-AAA0-81C0428C5AAF}"/>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2186;p34">
                  <a:extLst>
                    <a:ext uri="{FF2B5EF4-FFF2-40B4-BE49-F238E27FC236}">
                      <a16:creationId xmlns:a16="http://schemas.microsoft.com/office/drawing/2014/main" id="{3C62E069-3F3F-EDC3-EB0F-90C5C408D7FB}"/>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2187;p34">
                  <a:extLst>
                    <a:ext uri="{FF2B5EF4-FFF2-40B4-BE49-F238E27FC236}">
                      <a16:creationId xmlns:a16="http://schemas.microsoft.com/office/drawing/2014/main" id="{093473A3-A977-BF7C-FD7F-58CA2327FE75}"/>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2188;p34">
                  <a:extLst>
                    <a:ext uri="{FF2B5EF4-FFF2-40B4-BE49-F238E27FC236}">
                      <a16:creationId xmlns:a16="http://schemas.microsoft.com/office/drawing/2014/main" id="{7AB3EE48-18D8-C7D8-578B-539E0A905C34}"/>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2189;p34">
                  <a:extLst>
                    <a:ext uri="{FF2B5EF4-FFF2-40B4-BE49-F238E27FC236}">
                      <a16:creationId xmlns:a16="http://schemas.microsoft.com/office/drawing/2014/main" id="{7FB8C9D7-6DDE-9E6B-9894-5E78CAFFB5A8}"/>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2190;p34">
                  <a:extLst>
                    <a:ext uri="{FF2B5EF4-FFF2-40B4-BE49-F238E27FC236}">
                      <a16:creationId xmlns:a16="http://schemas.microsoft.com/office/drawing/2014/main" id="{BDE317A2-43E6-CDB8-9362-3503DBEA7D71}"/>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2191;p34">
                  <a:extLst>
                    <a:ext uri="{FF2B5EF4-FFF2-40B4-BE49-F238E27FC236}">
                      <a16:creationId xmlns:a16="http://schemas.microsoft.com/office/drawing/2014/main" id="{4F220709-AD30-1466-E505-1E90298A0422}"/>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2192;p34">
                  <a:extLst>
                    <a:ext uri="{FF2B5EF4-FFF2-40B4-BE49-F238E27FC236}">
                      <a16:creationId xmlns:a16="http://schemas.microsoft.com/office/drawing/2014/main" id="{C196D60A-0223-5A5F-F76C-25E1729090A6}"/>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2193;p34">
                  <a:extLst>
                    <a:ext uri="{FF2B5EF4-FFF2-40B4-BE49-F238E27FC236}">
                      <a16:creationId xmlns:a16="http://schemas.microsoft.com/office/drawing/2014/main" id="{0A3E2A65-DCBD-A905-1217-B8FAA7519EB0}"/>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2194;p34">
                  <a:extLst>
                    <a:ext uri="{FF2B5EF4-FFF2-40B4-BE49-F238E27FC236}">
                      <a16:creationId xmlns:a16="http://schemas.microsoft.com/office/drawing/2014/main" id="{1EBA61DE-DEB2-FEBC-0100-CBCAA82A64D3}"/>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2195;p34">
                  <a:extLst>
                    <a:ext uri="{FF2B5EF4-FFF2-40B4-BE49-F238E27FC236}">
                      <a16:creationId xmlns:a16="http://schemas.microsoft.com/office/drawing/2014/main" id="{A63BCFE7-9F1B-641C-4001-84F72F61AD8E}"/>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2196;p34">
                  <a:extLst>
                    <a:ext uri="{FF2B5EF4-FFF2-40B4-BE49-F238E27FC236}">
                      <a16:creationId xmlns:a16="http://schemas.microsoft.com/office/drawing/2014/main" id="{89A67850-E6C5-1237-9AB0-FBCBC8A8DE90}"/>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2197;p34">
                  <a:extLst>
                    <a:ext uri="{FF2B5EF4-FFF2-40B4-BE49-F238E27FC236}">
                      <a16:creationId xmlns:a16="http://schemas.microsoft.com/office/drawing/2014/main" id="{047AAE56-8B72-B210-9047-A4F5969C364B}"/>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2198;p34">
                  <a:extLst>
                    <a:ext uri="{FF2B5EF4-FFF2-40B4-BE49-F238E27FC236}">
                      <a16:creationId xmlns:a16="http://schemas.microsoft.com/office/drawing/2014/main" id="{89053AB9-0F76-C0B1-9AC4-1D57BB4E0416}"/>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2199;p34">
                  <a:extLst>
                    <a:ext uri="{FF2B5EF4-FFF2-40B4-BE49-F238E27FC236}">
                      <a16:creationId xmlns:a16="http://schemas.microsoft.com/office/drawing/2014/main" id="{FBA29884-CC57-121A-FA86-1D8120210527}"/>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2200;p34">
                  <a:extLst>
                    <a:ext uri="{FF2B5EF4-FFF2-40B4-BE49-F238E27FC236}">
                      <a16:creationId xmlns:a16="http://schemas.microsoft.com/office/drawing/2014/main" id="{94068408-BA02-0BF7-594A-0D02D2E44E56}"/>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2201;p34">
                  <a:extLst>
                    <a:ext uri="{FF2B5EF4-FFF2-40B4-BE49-F238E27FC236}">
                      <a16:creationId xmlns:a16="http://schemas.microsoft.com/office/drawing/2014/main" id="{F1A7AC9E-9870-8464-E9AC-C588351C1A93}"/>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2202;p34">
                  <a:extLst>
                    <a:ext uri="{FF2B5EF4-FFF2-40B4-BE49-F238E27FC236}">
                      <a16:creationId xmlns:a16="http://schemas.microsoft.com/office/drawing/2014/main" id="{6F26AE19-6674-DFD5-483C-B27BD829D25F}"/>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2203;p34">
                  <a:extLst>
                    <a:ext uri="{FF2B5EF4-FFF2-40B4-BE49-F238E27FC236}">
                      <a16:creationId xmlns:a16="http://schemas.microsoft.com/office/drawing/2014/main" id="{85D78ABD-EDBF-689A-5E33-BAB086D65F29}"/>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2204;p34">
                  <a:extLst>
                    <a:ext uri="{FF2B5EF4-FFF2-40B4-BE49-F238E27FC236}">
                      <a16:creationId xmlns:a16="http://schemas.microsoft.com/office/drawing/2014/main" id="{78E4E735-9A87-DFD0-1C88-8D6A35463889}"/>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2205;p34">
                  <a:extLst>
                    <a:ext uri="{FF2B5EF4-FFF2-40B4-BE49-F238E27FC236}">
                      <a16:creationId xmlns:a16="http://schemas.microsoft.com/office/drawing/2014/main" id="{E776D6D1-03C9-6411-533C-D34E5018891A}"/>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2206;p34">
                  <a:extLst>
                    <a:ext uri="{FF2B5EF4-FFF2-40B4-BE49-F238E27FC236}">
                      <a16:creationId xmlns:a16="http://schemas.microsoft.com/office/drawing/2014/main" id="{36BCC167-100C-2EA7-06ED-479EE7C16F37}"/>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5" name="Google Shape;2207;p34">
                <a:extLst>
                  <a:ext uri="{FF2B5EF4-FFF2-40B4-BE49-F238E27FC236}">
                    <a16:creationId xmlns:a16="http://schemas.microsoft.com/office/drawing/2014/main" id="{2E2F56D8-4251-C4DA-1B8C-DE1E886669BC}"/>
                  </a:ext>
                </a:extLst>
              </p:cNvPr>
              <p:cNvGrpSpPr/>
              <p:nvPr/>
            </p:nvGrpSpPr>
            <p:grpSpPr>
              <a:xfrm>
                <a:off x="4543079" y="4626313"/>
                <a:ext cx="286486" cy="386884"/>
                <a:chOff x="4543079" y="4626313"/>
                <a:chExt cx="286486" cy="386884"/>
              </a:xfrm>
            </p:grpSpPr>
            <p:grpSp>
              <p:nvGrpSpPr>
                <p:cNvPr id="766" name="Google Shape;2208;p34">
                  <a:extLst>
                    <a:ext uri="{FF2B5EF4-FFF2-40B4-BE49-F238E27FC236}">
                      <a16:creationId xmlns:a16="http://schemas.microsoft.com/office/drawing/2014/main" id="{90544D94-5DBD-F797-B44E-F9C60505E5CD}"/>
                    </a:ext>
                  </a:extLst>
                </p:cNvPr>
                <p:cNvGrpSpPr/>
                <p:nvPr/>
              </p:nvGrpSpPr>
              <p:grpSpPr>
                <a:xfrm>
                  <a:off x="4543079" y="4626313"/>
                  <a:ext cx="286486" cy="386884"/>
                  <a:chOff x="4543079" y="4626313"/>
                  <a:chExt cx="286486" cy="386884"/>
                </a:xfrm>
              </p:grpSpPr>
              <p:sp>
                <p:nvSpPr>
                  <p:cNvPr id="770" name="Google Shape;2209;p34">
                    <a:extLst>
                      <a:ext uri="{FF2B5EF4-FFF2-40B4-BE49-F238E27FC236}">
                        <a16:creationId xmlns:a16="http://schemas.microsoft.com/office/drawing/2014/main" id="{3D594D57-CC70-89F2-75E1-C4FA38A7FF9B}"/>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2210;p34">
                    <a:extLst>
                      <a:ext uri="{FF2B5EF4-FFF2-40B4-BE49-F238E27FC236}">
                        <a16:creationId xmlns:a16="http://schemas.microsoft.com/office/drawing/2014/main" id="{B0373A13-08D8-ED7E-A0F6-4E105270D5FD}"/>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2211;p34">
                    <a:extLst>
                      <a:ext uri="{FF2B5EF4-FFF2-40B4-BE49-F238E27FC236}">
                        <a16:creationId xmlns:a16="http://schemas.microsoft.com/office/drawing/2014/main" id="{13AADA58-B94F-E149-140F-0EF3F0E8454E}"/>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2212;p34">
                    <a:extLst>
                      <a:ext uri="{FF2B5EF4-FFF2-40B4-BE49-F238E27FC236}">
                        <a16:creationId xmlns:a16="http://schemas.microsoft.com/office/drawing/2014/main" id="{70B00DA8-2691-A4AE-46E9-81A18568B25F}"/>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2213;p34">
                    <a:extLst>
                      <a:ext uri="{FF2B5EF4-FFF2-40B4-BE49-F238E27FC236}">
                        <a16:creationId xmlns:a16="http://schemas.microsoft.com/office/drawing/2014/main" id="{833344F2-6B37-551A-6375-98AAF62B57A8}"/>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7" name="Google Shape;2214;p34">
                  <a:extLst>
                    <a:ext uri="{FF2B5EF4-FFF2-40B4-BE49-F238E27FC236}">
                      <a16:creationId xmlns:a16="http://schemas.microsoft.com/office/drawing/2014/main" id="{BE232280-715A-C369-72FB-A15BDA59D237}"/>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2215;p34">
                  <a:extLst>
                    <a:ext uri="{FF2B5EF4-FFF2-40B4-BE49-F238E27FC236}">
                      <a16:creationId xmlns:a16="http://schemas.microsoft.com/office/drawing/2014/main" id="{5E94128B-6705-D2E5-1450-12C260D17621}"/>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2216;p34">
                  <a:extLst>
                    <a:ext uri="{FF2B5EF4-FFF2-40B4-BE49-F238E27FC236}">
                      <a16:creationId xmlns:a16="http://schemas.microsoft.com/office/drawing/2014/main" id="{46A22245-34F2-5BDF-66B2-C6B76DF990CF}"/>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32" name="Google Shape;2217;p34">
              <a:extLst>
                <a:ext uri="{FF2B5EF4-FFF2-40B4-BE49-F238E27FC236}">
                  <a16:creationId xmlns:a16="http://schemas.microsoft.com/office/drawing/2014/main" id="{C0E97E64-34F4-A42E-27C0-823AAC27632F}"/>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218;p34">
              <a:extLst>
                <a:ext uri="{FF2B5EF4-FFF2-40B4-BE49-F238E27FC236}">
                  <a16:creationId xmlns:a16="http://schemas.microsoft.com/office/drawing/2014/main" id="{EBA9AF6B-DD75-26AF-82A3-0D33A7E6F7DB}"/>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219;p34">
              <a:extLst>
                <a:ext uri="{FF2B5EF4-FFF2-40B4-BE49-F238E27FC236}">
                  <a16:creationId xmlns:a16="http://schemas.microsoft.com/office/drawing/2014/main" id="{36990883-1C8F-EF0A-9BB6-00F66CA0D901}"/>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220;p34">
              <a:extLst>
                <a:ext uri="{FF2B5EF4-FFF2-40B4-BE49-F238E27FC236}">
                  <a16:creationId xmlns:a16="http://schemas.microsoft.com/office/drawing/2014/main" id="{17D83EBF-3495-0847-46B1-69F8B1F583BC}"/>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221;p34">
              <a:extLst>
                <a:ext uri="{FF2B5EF4-FFF2-40B4-BE49-F238E27FC236}">
                  <a16:creationId xmlns:a16="http://schemas.microsoft.com/office/drawing/2014/main" id="{CF4A1BC6-BAA6-A5A4-64A9-1743A8694460}"/>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2222;p34">
              <a:extLst>
                <a:ext uri="{FF2B5EF4-FFF2-40B4-BE49-F238E27FC236}">
                  <a16:creationId xmlns:a16="http://schemas.microsoft.com/office/drawing/2014/main" id="{DEB987AE-E4A0-1D71-AB71-CB6E7BA31300}"/>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891111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94;p17">
            <a:extLst>
              <a:ext uri="{FF2B5EF4-FFF2-40B4-BE49-F238E27FC236}">
                <a16:creationId xmlns:a16="http://schemas.microsoft.com/office/drawing/2014/main" id="{A5A120A2-A92D-FEB0-04E7-4AB677DFCB61}"/>
              </a:ext>
            </a:extLst>
          </p:cNvPr>
          <p:cNvSpPr txBox="1">
            <a:spLocks noGrp="1"/>
          </p:cNvSpPr>
          <p:nvPr>
            <p:ph type="title"/>
          </p:nvPr>
        </p:nvSpPr>
        <p:spPr>
          <a:xfrm>
            <a:off x="457199" y="605600"/>
            <a:ext cx="7252447" cy="8018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Problems Encountered</a:t>
            </a:r>
          </a:p>
        </p:txBody>
      </p:sp>
      <p:sp>
        <p:nvSpPr>
          <p:cNvPr id="3" name="Text Placeholder 2">
            <a:extLst>
              <a:ext uri="{FF2B5EF4-FFF2-40B4-BE49-F238E27FC236}">
                <a16:creationId xmlns:a16="http://schemas.microsoft.com/office/drawing/2014/main" id="{6B4FC90C-5454-2995-7A17-44B75BF726B2}"/>
              </a:ext>
            </a:extLst>
          </p:cNvPr>
          <p:cNvSpPr>
            <a:spLocks noGrp="1"/>
          </p:cNvSpPr>
          <p:nvPr>
            <p:ph type="body" idx="1"/>
          </p:nvPr>
        </p:nvSpPr>
        <p:spPr>
          <a:xfrm>
            <a:off x="457199" y="1557619"/>
            <a:ext cx="5746377" cy="2863500"/>
          </a:xfrm>
        </p:spPr>
        <p:txBody>
          <a:bodyPr/>
          <a:lstStyle/>
          <a:p>
            <a:r>
              <a:rPr lang="en-US" sz="1800"/>
              <a:t>Found difficulty in choosing the proper database for our project. </a:t>
            </a:r>
          </a:p>
          <a:p>
            <a:r>
              <a:rPr lang="en-US" sz="1800"/>
              <a:t>We have never connected any Java application with MySQL in the past, so it was difficult in the beginning to bind the Database with the application.</a:t>
            </a:r>
          </a:p>
          <a:p>
            <a:r>
              <a:rPr lang="en-US" sz="1800"/>
              <a:t>Handling exceptions to prevent application breakdown</a:t>
            </a:r>
          </a:p>
          <a:p>
            <a:endParaRPr lang="en-US" sz="1800"/>
          </a:p>
        </p:txBody>
      </p:sp>
      <p:sp>
        <p:nvSpPr>
          <p:cNvPr id="4" name="Slide Number Placeholder 3">
            <a:extLst>
              <a:ext uri="{FF2B5EF4-FFF2-40B4-BE49-F238E27FC236}">
                <a16:creationId xmlns:a16="http://schemas.microsoft.com/office/drawing/2014/main" id="{93D15527-B135-7ABB-D93E-2EFF862B6DBE}"/>
              </a:ext>
            </a:extLst>
          </p:cNvPr>
          <p:cNvSpPr>
            <a:spLocks noGrp="1"/>
          </p:cNvSpPr>
          <p:nvPr>
            <p:ph type="sldNum" idx="12"/>
          </p:nvPr>
        </p:nvSpPr>
        <p:spPr>
          <a:xfrm>
            <a:off x="8756602" y="5174632"/>
            <a:ext cx="456900" cy="468600"/>
          </a:xfrm>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8976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Future Scope</a:t>
            </a:r>
            <a:endParaRPr/>
          </a:p>
        </p:txBody>
      </p:sp>
      <p:sp>
        <p:nvSpPr>
          <p:cNvPr id="595" name="Google Shape;595;p17"/>
          <p:cNvSpPr txBox="1">
            <a:spLocks noGrp="1"/>
          </p:cNvSpPr>
          <p:nvPr>
            <p:ph type="body" idx="1"/>
          </p:nvPr>
        </p:nvSpPr>
        <p:spPr>
          <a:xfrm>
            <a:off x="368962" y="1576108"/>
            <a:ext cx="5183910" cy="3335402"/>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sz="1400"/>
              <a:t>The  Bookstore application can be enhanced to include a few other feature such as  book recommendation for users based on reading history.</a:t>
            </a:r>
          </a:p>
          <a:p>
            <a:pPr marL="457200" lvl="0" indent="-342900" algn="l" rtl="0">
              <a:spcBef>
                <a:spcPts val="600"/>
              </a:spcBef>
              <a:spcAft>
                <a:spcPts val="0"/>
              </a:spcAft>
              <a:buSzPts val="1800"/>
              <a:buChar char="▸"/>
            </a:pPr>
            <a:r>
              <a:rPr lang="en-US" sz="1400">
                <a:effectLst/>
              </a:rPr>
              <a:t>Email notifications can be sent when there are updates made to the user profile like when a book is returned or issued</a:t>
            </a:r>
          </a:p>
          <a:p>
            <a:r>
              <a:rPr lang="en-US" sz="1400"/>
              <a:t>An explore page for users could also be implemented for them to see the latest releases and interesting things about the bookstore. </a:t>
            </a:r>
          </a:p>
          <a:p>
            <a:r>
              <a:rPr lang="en-US" sz="1400"/>
              <a:t>A feature can be added where a user can read initial 5-10 pages of the eBook before issuing the physical copy.</a:t>
            </a:r>
          </a:p>
          <a:p>
            <a:pPr marL="457200" lvl="0" indent="-342900" algn="l" rtl="0">
              <a:spcBef>
                <a:spcPts val="600"/>
              </a:spcBef>
              <a:spcAft>
                <a:spcPts val="0"/>
              </a:spcAft>
              <a:buSzPts val="1800"/>
              <a:buChar char="▸"/>
            </a:pPr>
            <a:endParaRPr lang="en-US" sz="1400"/>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609" name="Google Shape;2077;p34">
            <a:extLst>
              <a:ext uri="{FF2B5EF4-FFF2-40B4-BE49-F238E27FC236}">
                <a16:creationId xmlns:a16="http://schemas.microsoft.com/office/drawing/2014/main" id="{90EECB5A-E4F2-2FF8-1643-54F71CF1A730}"/>
              </a:ext>
            </a:extLst>
          </p:cNvPr>
          <p:cNvGrpSpPr/>
          <p:nvPr/>
        </p:nvGrpSpPr>
        <p:grpSpPr>
          <a:xfrm>
            <a:off x="5656094" y="1019653"/>
            <a:ext cx="2977947" cy="3104194"/>
            <a:chOff x="2602525" y="317054"/>
            <a:chExt cx="4174283" cy="4762495"/>
          </a:xfrm>
        </p:grpSpPr>
        <p:sp>
          <p:nvSpPr>
            <p:cNvPr id="610" name="Google Shape;2078;p34">
              <a:extLst>
                <a:ext uri="{FF2B5EF4-FFF2-40B4-BE49-F238E27FC236}">
                  <a16:creationId xmlns:a16="http://schemas.microsoft.com/office/drawing/2014/main" id="{81411600-0413-2E3A-0628-39F3B7B7EB3B}"/>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2079;p34">
              <a:extLst>
                <a:ext uri="{FF2B5EF4-FFF2-40B4-BE49-F238E27FC236}">
                  <a16:creationId xmlns:a16="http://schemas.microsoft.com/office/drawing/2014/main" id="{7ED15F74-DA33-4AC6-F546-5A382A07CC6F}"/>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2080;p34">
              <a:extLst>
                <a:ext uri="{FF2B5EF4-FFF2-40B4-BE49-F238E27FC236}">
                  <a16:creationId xmlns:a16="http://schemas.microsoft.com/office/drawing/2014/main" id="{319B178C-78AB-C540-6129-85C5D70FF931}"/>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081;p34">
              <a:extLst>
                <a:ext uri="{FF2B5EF4-FFF2-40B4-BE49-F238E27FC236}">
                  <a16:creationId xmlns:a16="http://schemas.microsoft.com/office/drawing/2014/main" id="{14866895-A698-F4BE-0B29-86E43EEA98A4}"/>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082;p34">
              <a:extLst>
                <a:ext uri="{FF2B5EF4-FFF2-40B4-BE49-F238E27FC236}">
                  <a16:creationId xmlns:a16="http://schemas.microsoft.com/office/drawing/2014/main" id="{01AB82D0-B787-E42C-7306-768E3655EB6B}"/>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083;p34">
              <a:extLst>
                <a:ext uri="{FF2B5EF4-FFF2-40B4-BE49-F238E27FC236}">
                  <a16:creationId xmlns:a16="http://schemas.microsoft.com/office/drawing/2014/main" id="{F6F7E90A-E133-A348-AD53-A8B880007151}"/>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084;p34">
              <a:extLst>
                <a:ext uri="{FF2B5EF4-FFF2-40B4-BE49-F238E27FC236}">
                  <a16:creationId xmlns:a16="http://schemas.microsoft.com/office/drawing/2014/main" id="{CDB5E575-89A7-1C55-EB43-A1F24D4C2E00}"/>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085;p34">
              <a:extLst>
                <a:ext uri="{FF2B5EF4-FFF2-40B4-BE49-F238E27FC236}">
                  <a16:creationId xmlns:a16="http://schemas.microsoft.com/office/drawing/2014/main" id="{B5F08A0C-A5A3-5062-766E-310A5B3D11DB}"/>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086;p34">
              <a:extLst>
                <a:ext uri="{FF2B5EF4-FFF2-40B4-BE49-F238E27FC236}">
                  <a16:creationId xmlns:a16="http://schemas.microsoft.com/office/drawing/2014/main" id="{7EBA79EC-0DD9-F744-F7A8-E54BE372C5AA}"/>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087;p34">
              <a:extLst>
                <a:ext uri="{FF2B5EF4-FFF2-40B4-BE49-F238E27FC236}">
                  <a16:creationId xmlns:a16="http://schemas.microsoft.com/office/drawing/2014/main" id="{72D944FE-76E9-1DE6-A506-7D7A015C0C0A}"/>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088;p34">
              <a:extLst>
                <a:ext uri="{FF2B5EF4-FFF2-40B4-BE49-F238E27FC236}">
                  <a16:creationId xmlns:a16="http://schemas.microsoft.com/office/drawing/2014/main" id="{5947E1D0-EFFA-E913-60AB-85FD0280AF81}"/>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089;p34">
              <a:extLst>
                <a:ext uri="{FF2B5EF4-FFF2-40B4-BE49-F238E27FC236}">
                  <a16:creationId xmlns:a16="http://schemas.microsoft.com/office/drawing/2014/main" id="{0B1E108A-4B8E-4C1A-1DC4-CEF8E788A15C}"/>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090;p34">
              <a:extLst>
                <a:ext uri="{FF2B5EF4-FFF2-40B4-BE49-F238E27FC236}">
                  <a16:creationId xmlns:a16="http://schemas.microsoft.com/office/drawing/2014/main" id="{701276BE-A5C2-646C-1344-BE69CF290E79}"/>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091;p34">
              <a:extLst>
                <a:ext uri="{FF2B5EF4-FFF2-40B4-BE49-F238E27FC236}">
                  <a16:creationId xmlns:a16="http://schemas.microsoft.com/office/drawing/2014/main" id="{AD181629-F186-955F-B3AF-BB9F768C8077}"/>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092;p34">
              <a:extLst>
                <a:ext uri="{FF2B5EF4-FFF2-40B4-BE49-F238E27FC236}">
                  <a16:creationId xmlns:a16="http://schemas.microsoft.com/office/drawing/2014/main" id="{6FEC2F8A-5684-DD8C-4346-FE574793BF87}"/>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093;p34">
              <a:extLst>
                <a:ext uri="{FF2B5EF4-FFF2-40B4-BE49-F238E27FC236}">
                  <a16:creationId xmlns:a16="http://schemas.microsoft.com/office/drawing/2014/main" id="{FE83817C-8545-9958-7E4B-70B16B72718C}"/>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094;p34">
              <a:extLst>
                <a:ext uri="{FF2B5EF4-FFF2-40B4-BE49-F238E27FC236}">
                  <a16:creationId xmlns:a16="http://schemas.microsoft.com/office/drawing/2014/main" id="{574B34CB-8A66-18E1-D938-8CD4C899D6E8}"/>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2095;p34">
              <a:extLst>
                <a:ext uri="{FF2B5EF4-FFF2-40B4-BE49-F238E27FC236}">
                  <a16:creationId xmlns:a16="http://schemas.microsoft.com/office/drawing/2014/main" id="{F5116362-1AE1-7A3B-8BFF-5807B334AA5D}"/>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2096;p34">
              <a:extLst>
                <a:ext uri="{FF2B5EF4-FFF2-40B4-BE49-F238E27FC236}">
                  <a16:creationId xmlns:a16="http://schemas.microsoft.com/office/drawing/2014/main" id="{67CD2870-A942-441A-35AB-A284F82CC651}"/>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097;p34">
              <a:extLst>
                <a:ext uri="{FF2B5EF4-FFF2-40B4-BE49-F238E27FC236}">
                  <a16:creationId xmlns:a16="http://schemas.microsoft.com/office/drawing/2014/main" id="{38B2869B-8609-1C51-DFB4-4F17B985FEAF}"/>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098;p34">
              <a:extLst>
                <a:ext uri="{FF2B5EF4-FFF2-40B4-BE49-F238E27FC236}">
                  <a16:creationId xmlns:a16="http://schemas.microsoft.com/office/drawing/2014/main" id="{7E764AB4-41D9-02AC-0881-7F0700B81A9B}"/>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099;p34">
              <a:extLst>
                <a:ext uri="{FF2B5EF4-FFF2-40B4-BE49-F238E27FC236}">
                  <a16:creationId xmlns:a16="http://schemas.microsoft.com/office/drawing/2014/main" id="{6D488705-5E1A-9465-A61A-551BF31D1C33}"/>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100;p34">
              <a:extLst>
                <a:ext uri="{FF2B5EF4-FFF2-40B4-BE49-F238E27FC236}">
                  <a16:creationId xmlns:a16="http://schemas.microsoft.com/office/drawing/2014/main" id="{ACBEAF08-D3C0-2F75-B630-940F882682C7}"/>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101;p34">
              <a:extLst>
                <a:ext uri="{FF2B5EF4-FFF2-40B4-BE49-F238E27FC236}">
                  <a16:creationId xmlns:a16="http://schemas.microsoft.com/office/drawing/2014/main" id="{0CE02275-854C-13DA-0D81-66BC61127A9B}"/>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102;p34">
              <a:extLst>
                <a:ext uri="{FF2B5EF4-FFF2-40B4-BE49-F238E27FC236}">
                  <a16:creationId xmlns:a16="http://schemas.microsoft.com/office/drawing/2014/main" id="{B8B446B7-7D56-D634-2D9D-3CAE8F0A5D41}"/>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103;p34">
              <a:extLst>
                <a:ext uri="{FF2B5EF4-FFF2-40B4-BE49-F238E27FC236}">
                  <a16:creationId xmlns:a16="http://schemas.microsoft.com/office/drawing/2014/main" id="{E46B5E8D-308A-508F-B930-5D6B12E80BA0}"/>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104;p34">
              <a:extLst>
                <a:ext uri="{FF2B5EF4-FFF2-40B4-BE49-F238E27FC236}">
                  <a16:creationId xmlns:a16="http://schemas.microsoft.com/office/drawing/2014/main" id="{0A5222CC-286D-09B0-E0F7-4268C3BFE19D}"/>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105;p34">
              <a:extLst>
                <a:ext uri="{FF2B5EF4-FFF2-40B4-BE49-F238E27FC236}">
                  <a16:creationId xmlns:a16="http://schemas.microsoft.com/office/drawing/2014/main" id="{C37D5928-3F1E-5855-F2E3-9190334DAC73}"/>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106;p34">
              <a:extLst>
                <a:ext uri="{FF2B5EF4-FFF2-40B4-BE49-F238E27FC236}">
                  <a16:creationId xmlns:a16="http://schemas.microsoft.com/office/drawing/2014/main" id="{651253B2-F1B2-BC2F-C5D0-C1A7CFE9166C}"/>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107;p34">
              <a:extLst>
                <a:ext uri="{FF2B5EF4-FFF2-40B4-BE49-F238E27FC236}">
                  <a16:creationId xmlns:a16="http://schemas.microsoft.com/office/drawing/2014/main" id="{5F415492-9843-88E9-7A3F-EA48F024ECA3}"/>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108;p34">
              <a:extLst>
                <a:ext uri="{FF2B5EF4-FFF2-40B4-BE49-F238E27FC236}">
                  <a16:creationId xmlns:a16="http://schemas.microsoft.com/office/drawing/2014/main" id="{FA74AD67-459A-70B5-A908-2DA6EBB90CE2}"/>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109;p34">
              <a:extLst>
                <a:ext uri="{FF2B5EF4-FFF2-40B4-BE49-F238E27FC236}">
                  <a16:creationId xmlns:a16="http://schemas.microsoft.com/office/drawing/2014/main" id="{9AA2BBAC-1912-684F-BFE6-5578B07A9A5E}"/>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110;p34">
              <a:extLst>
                <a:ext uri="{FF2B5EF4-FFF2-40B4-BE49-F238E27FC236}">
                  <a16:creationId xmlns:a16="http://schemas.microsoft.com/office/drawing/2014/main" id="{7F82ADA6-2AAE-900A-50BC-14E0C0763B51}"/>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111;p34">
              <a:extLst>
                <a:ext uri="{FF2B5EF4-FFF2-40B4-BE49-F238E27FC236}">
                  <a16:creationId xmlns:a16="http://schemas.microsoft.com/office/drawing/2014/main" id="{F30B0856-30E7-B578-4B97-3E0259BC1C3C}"/>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2112;p34">
              <a:extLst>
                <a:ext uri="{FF2B5EF4-FFF2-40B4-BE49-F238E27FC236}">
                  <a16:creationId xmlns:a16="http://schemas.microsoft.com/office/drawing/2014/main" id="{B3964F9E-50E5-B99F-4EA7-989DBFC7AC17}"/>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113;p34">
              <a:extLst>
                <a:ext uri="{FF2B5EF4-FFF2-40B4-BE49-F238E27FC236}">
                  <a16:creationId xmlns:a16="http://schemas.microsoft.com/office/drawing/2014/main" id="{4F957D23-2D8A-49BE-F0F7-08BA76224C54}"/>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114;p34">
              <a:extLst>
                <a:ext uri="{FF2B5EF4-FFF2-40B4-BE49-F238E27FC236}">
                  <a16:creationId xmlns:a16="http://schemas.microsoft.com/office/drawing/2014/main" id="{FBF36C88-94BE-9640-8AA7-A3C84DA10FFF}"/>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115;p34">
              <a:extLst>
                <a:ext uri="{FF2B5EF4-FFF2-40B4-BE49-F238E27FC236}">
                  <a16:creationId xmlns:a16="http://schemas.microsoft.com/office/drawing/2014/main" id="{6646B688-4818-0DFF-A9CB-354255F7D942}"/>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116;p34">
              <a:extLst>
                <a:ext uri="{FF2B5EF4-FFF2-40B4-BE49-F238E27FC236}">
                  <a16:creationId xmlns:a16="http://schemas.microsoft.com/office/drawing/2014/main" id="{4A86E62F-FD36-9934-933C-79B667E0FCE5}"/>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117;p34">
              <a:extLst>
                <a:ext uri="{FF2B5EF4-FFF2-40B4-BE49-F238E27FC236}">
                  <a16:creationId xmlns:a16="http://schemas.microsoft.com/office/drawing/2014/main" id="{5E46384F-6912-299E-CC9B-22EFE705A0AF}"/>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118;p34">
              <a:extLst>
                <a:ext uri="{FF2B5EF4-FFF2-40B4-BE49-F238E27FC236}">
                  <a16:creationId xmlns:a16="http://schemas.microsoft.com/office/drawing/2014/main" id="{999E96C1-2320-30D2-7B67-2B9092379C5A}"/>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119;p34">
              <a:extLst>
                <a:ext uri="{FF2B5EF4-FFF2-40B4-BE49-F238E27FC236}">
                  <a16:creationId xmlns:a16="http://schemas.microsoft.com/office/drawing/2014/main" id="{DF56C354-4A79-13F8-585F-586C8D7811E9}"/>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120;p34">
              <a:extLst>
                <a:ext uri="{FF2B5EF4-FFF2-40B4-BE49-F238E27FC236}">
                  <a16:creationId xmlns:a16="http://schemas.microsoft.com/office/drawing/2014/main" id="{6FA8809C-BD5D-F444-21EB-6D2AA0E6E12A}"/>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121;p34">
              <a:extLst>
                <a:ext uri="{FF2B5EF4-FFF2-40B4-BE49-F238E27FC236}">
                  <a16:creationId xmlns:a16="http://schemas.microsoft.com/office/drawing/2014/main" id="{0F224813-A190-42C9-8BD1-76E8A7EF6FC0}"/>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122;p34">
              <a:extLst>
                <a:ext uri="{FF2B5EF4-FFF2-40B4-BE49-F238E27FC236}">
                  <a16:creationId xmlns:a16="http://schemas.microsoft.com/office/drawing/2014/main" id="{D9B36A94-04D7-59E7-C2EF-B8FF68A1B29D}"/>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123;p34">
              <a:extLst>
                <a:ext uri="{FF2B5EF4-FFF2-40B4-BE49-F238E27FC236}">
                  <a16:creationId xmlns:a16="http://schemas.microsoft.com/office/drawing/2014/main" id="{9613F6A5-28BA-457A-9A0E-D53C6D29E1C1}"/>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124;p34">
              <a:extLst>
                <a:ext uri="{FF2B5EF4-FFF2-40B4-BE49-F238E27FC236}">
                  <a16:creationId xmlns:a16="http://schemas.microsoft.com/office/drawing/2014/main" id="{428EFCC4-343B-E937-57D8-2AAE795E7BCD}"/>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125;p34">
              <a:extLst>
                <a:ext uri="{FF2B5EF4-FFF2-40B4-BE49-F238E27FC236}">
                  <a16:creationId xmlns:a16="http://schemas.microsoft.com/office/drawing/2014/main" id="{BD230E45-C00A-3D60-912F-27D42FC435B5}"/>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126;p34">
              <a:extLst>
                <a:ext uri="{FF2B5EF4-FFF2-40B4-BE49-F238E27FC236}">
                  <a16:creationId xmlns:a16="http://schemas.microsoft.com/office/drawing/2014/main" id="{A1FC36C9-36B1-FB1F-FB1C-8AD0DF1AAA4F}"/>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127;p34">
              <a:extLst>
                <a:ext uri="{FF2B5EF4-FFF2-40B4-BE49-F238E27FC236}">
                  <a16:creationId xmlns:a16="http://schemas.microsoft.com/office/drawing/2014/main" id="{F03D6813-713F-6ACD-4F54-94579F4DA4DD}"/>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2128;p34">
              <a:extLst>
                <a:ext uri="{FF2B5EF4-FFF2-40B4-BE49-F238E27FC236}">
                  <a16:creationId xmlns:a16="http://schemas.microsoft.com/office/drawing/2014/main" id="{D3A45998-04EF-6D0C-17AE-C43B45F361B0}"/>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129;p34">
              <a:extLst>
                <a:ext uri="{FF2B5EF4-FFF2-40B4-BE49-F238E27FC236}">
                  <a16:creationId xmlns:a16="http://schemas.microsoft.com/office/drawing/2014/main" id="{DE8AC8F6-E881-BBB7-3E4C-3A350B610E0D}"/>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130;p34">
              <a:extLst>
                <a:ext uri="{FF2B5EF4-FFF2-40B4-BE49-F238E27FC236}">
                  <a16:creationId xmlns:a16="http://schemas.microsoft.com/office/drawing/2014/main" id="{B8DDAF5C-6B1A-7846-0EE9-436DD3223517}"/>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131;p34">
              <a:extLst>
                <a:ext uri="{FF2B5EF4-FFF2-40B4-BE49-F238E27FC236}">
                  <a16:creationId xmlns:a16="http://schemas.microsoft.com/office/drawing/2014/main" id="{C83617F4-D07F-971E-2E69-C79B01C3669B}"/>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132;p34">
              <a:extLst>
                <a:ext uri="{FF2B5EF4-FFF2-40B4-BE49-F238E27FC236}">
                  <a16:creationId xmlns:a16="http://schemas.microsoft.com/office/drawing/2014/main" id="{A955E5C6-2241-527B-DAA7-2F5C390796DA}"/>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133;p34">
              <a:extLst>
                <a:ext uri="{FF2B5EF4-FFF2-40B4-BE49-F238E27FC236}">
                  <a16:creationId xmlns:a16="http://schemas.microsoft.com/office/drawing/2014/main" id="{AED44520-B870-A2F4-D4D8-19C5827560FA}"/>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134;p34">
              <a:extLst>
                <a:ext uri="{FF2B5EF4-FFF2-40B4-BE49-F238E27FC236}">
                  <a16:creationId xmlns:a16="http://schemas.microsoft.com/office/drawing/2014/main" id="{58584151-3E3F-BC89-6DF3-1E92C2F28109}"/>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2135;p34">
              <a:extLst>
                <a:ext uri="{FF2B5EF4-FFF2-40B4-BE49-F238E27FC236}">
                  <a16:creationId xmlns:a16="http://schemas.microsoft.com/office/drawing/2014/main" id="{0BD4B8DB-7F03-B649-D0D4-9A5C40694528}"/>
                </a:ext>
              </a:extLst>
            </p:cNvPr>
            <p:cNvGrpSpPr/>
            <p:nvPr/>
          </p:nvGrpSpPr>
          <p:grpSpPr>
            <a:xfrm>
              <a:off x="2941619" y="3895613"/>
              <a:ext cx="483621" cy="510995"/>
              <a:chOff x="4345944" y="4626313"/>
              <a:chExt cx="483621" cy="510995"/>
            </a:xfrm>
          </p:grpSpPr>
          <p:grpSp>
            <p:nvGrpSpPr>
              <p:cNvPr id="764" name="Google Shape;2136;p34">
                <a:extLst>
                  <a:ext uri="{FF2B5EF4-FFF2-40B4-BE49-F238E27FC236}">
                    <a16:creationId xmlns:a16="http://schemas.microsoft.com/office/drawing/2014/main" id="{FC3E9F56-A50D-3644-CD1D-3E5F3E303D5F}"/>
                  </a:ext>
                </a:extLst>
              </p:cNvPr>
              <p:cNvGrpSpPr/>
              <p:nvPr/>
            </p:nvGrpSpPr>
            <p:grpSpPr>
              <a:xfrm>
                <a:off x="4345944" y="4852987"/>
                <a:ext cx="474200" cy="284321"/>
                <a:chOff x="4345944" y="4852987"/>
                <a:chExt cx="474200" cy="284321"/>
              </a:xfrm>
            </p:grpSpPr>
            <p:sp>
              <p:nvSpPr>
                <p:cNvPr id="775" name="Google Shape;2137;p34">
                  <a:extLst>
                    <a:ext uri="{FF2B5EF4-FFF2-40B4-BE49-F238E27FC236}">
                      <a16:creationId xmlns:a16="http://schemas.microsoft.com/office/drawing/2014/main" id="{74CA898B-213F-60B2-8276-84C599EC5253}"/>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2138;p34">
                  <a:extLst>
                    <a:ext uri="{FF2B5EF4-FFF2-40B4-BE49-F238E27FC236}">
                      <a16:creationId xmlns:a16="http://schemas.microsoft.com/office/drawing/2014/main" id="{C2FB9431-0363-6ED9-6762-D0A69AF19B14}"/>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2139;p34">
                  <a:extLst>
                    <a:ext uri="{FF2B5EF4-FFF2-40B4-BE49-F238E27FC236}">
                      <a16:creationId xmlns:a16="http://schemas.microsoft.com/office/drawing/2014/main" id="{47E0D8B6-7082-06DB-2B2D-D37982D0A864}"/>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8" name="Google Shape;2140;p34">
                  <a:extLst>
                    <a:ext uri="{FF2B5EF4-FFF2-40B4-BE49-F238E27FC236}">
                      <a16:creationId xmlns:a16="http://schemas.microsoft.com/office/drawing/2014/main" id="{5651749F-32B6-8A96-2440-556F3335DC50}"/>
                    </a:ext>
                  </a:extLst>
                </p:cNvPr>
                <p:cNvGrpSpPr/>
                <p:nvPr/>
              </p:nvGrpSpPr>
              <p:grpSpPr>
                <a:xfrm>
                  <a:off x="4457040" y="4985575"/>
                  <a:ext cx="133724" cy="77247"/>
                  <a:chOff x="4457040" y="4985575"/>
                  <a:chExt cx="133724" cy="77247"/>
                </a:xfrm>
              </p:grpSpPr>
              <p:sp>
                <p:nvSpPr>
                  <p:cNvPr id="843" name="Google Shape;2141;p34">
                    <a:extLst>
                      <a:ext uri="{FF2B5EF4-FFF2-40B4-BE49-F238E27FC236}">
                        <a16:creationId xmlns:a16="http://schemas.microsoft.com/office/drawing/2014/main" id="{BFDEB284-2A79-FC76-073F-341ECA051561}"/>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2142;p34">
                    <a:extLst>
                      <a:ext uri="{FF2B5EF4-FFF2-40B4-BE49-F238E27FC236}">
                        <a16:creationId xmlns:a16="http://schemas.microsoft.com/office/drawing/2014/main" id="{E5D931A8-1C16-4DAE-F54F-17A2E111545C}"/>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9" name="Google Shape;2143;p34">
                  <a:extLst>
                    <a:ext uri="{FF2B5EF4-FFF2-40B4-BE49-F238E27FC236}">
                      <a16:creationId xmlns:a16="http://schemas.microsoft.com/office/drawing/2014/main" id="{C9730330-4DA8-5DFC-F0B5-067043690AF8}"/>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2144;p34">
                  <a:extLst>
                    <a:ext uri="{FF2B5EF4-FFF2-40B4-BE49-F238E27FC236}">
                      <a16:creationId xmlns:a16="http://schemas.microsoft.com/office/drawing/2014/main" id="{590EC14E-7F9A-4616-1B61-3215FB608454}"/>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2145;p34">
                  <a:extLst>
                    <a:ext uri="{FF2B5EF4-FFF2-40B4-BE49-F238E27FC236}">
                      <a16:creationId xmlns:a16="http://schemas.microsoft.com/office/drawing/2014/main" id="{4E10F035-7B13-C09E-B5EF-7CF92F46AA4F}"/>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2146;p34">
                  <a:extLst>
                    <a:ext uri="{FF2B5EF4-FFF2-40B4-BE49-F238E27FC236}">
                      <a16:creationId xmlns:a16="http://schemas.microsoft.com/office/drawing/2014/main" id="{F637A25F-5F5C-D677-8BED-4ADDA20CF1DD}"/>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2147;p34">
                  <a:extLst>
                    <a:ext uri="{FF2B5EF4-FFF2-40B4-BE49-F238E27FC236}">
                      <a16:creationId xmlns:a16="http://schemas.microsoft.com/office/drawing/2014/main" id="{86319DF1-0B43-2441-00BA-AF7FC2350D8E}"/>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2148;p34">
                  <a:extLst>
                    <a:ext uri="{FF2B5EF4-FFF2-40B4-BE49-F238E27FC236}">
                      <a16:creationId xmlns:a16="http://schemas.microsoft.com/office/drawing/2014/main" id="{EA1C50F6-22E8-52A7-AD62-AC9FEE941B39}"/>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2149;p34">
                  <a:extLst>
                    <a:ext uri="{FF2B5EF4-FFF2-40B4-BE49-F238E27FC236}">
                      <a16:creationId xmlns:a16="http://schemas.microsoft.com/office/drawing/2014/main" id="{F9854FB1-8A03-0E86-D7B2-B15A0B56A99F}"/>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2150;p34">
                  <a:extLst>
                    <a:ext uri="{FF2B5EF4-FFF2-40B4-BE49-F238E27FC236}">
                      <a16:creationId xmlns:a16="http://schemas.microsoft.com/office/drawing/2014/main" id="{7E74ED3C-9153-009A-09BB-6BFCB8B34B11}"/>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2151;p34">
                  <a:extLst>
                    <a:ext uri="{FF2B5EF4-FFF2-40B4-BE49-F238E27FC236}">
                      <a16:creationId xmlns:a16="http://schemas.microsoft.com/office/drawing/2014/main" id="{96E832E7-679B-910C-A1B5-6CED4784566C}"/>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2152;p34">
                  <a:extLst>
                    <a:ext uri="{FF2B5EF4-FFF2-40B4-BE49-F238E27FC236}">
                      <a16:creationId xmlns:a16="http://schemas.microsoft.com/office/drawing/2014/main" id="{836432B4-37A6-C8E0-446F-279F9B98FC0E}"/>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2153;p34">
                  <a:extLst>
                    <a:ext uri="{FF2B5EF4-FFF2-40B4-BE49-F238E27FC236}">
                      <a16:creationId xmlns:a16="http://schemas.microsoft.com/office/drawing/2014/main" id="{1BCA9F3B-F825-424B-0951-AF3EBFE5B1D9}"/>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2154;p34">
                  <a:extLst>
                    <a:ext uri="{FF2B5EF4-FFF2-40B4-BE49-F238E27FC236}">
                      <a16:creationId xmlns:a16="http://schemas.microsoft.com/office/drawing/2014/main" id="{CF185E8E-78E0-E8FA-CD3D-77A492B6891E}"/>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2155;p34">
                  <a:extLst>
                    <a:ext uri="{FF2B5EF4-FFF2-40B4-BE49-F238E27FC236}">
                      <a16:creationId xmlns:a16="http://schemas.microsoft.com/office/drawing/2014/main" id="{0E283728-DFA1-D60D-15D0-FEB330EF8C94}"/>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2156;p34">
                  <a:extLst>
                    <a:ext uri="{FF2B5EF4-FFF2-40B4-BE49-F238E27FC236}">
                      <a16:creationId xmlns:a16="http://schemas.microsoft.com/office/drawing/2014/main" id="{CA43066D-9583-59D1-DCB9-F2173CD7A71B}"/>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2157;p34">
                  <a:extLst>
                    <a:ext uri="{FF2B5EF4-FFF2-40B4-BE49-F238E27FC236}">
                      <a16:creationId xmlns:a16="http://schemas.microsoft.com/office/drawing/2014/main" id="{B75034B5-7EA7-A721-1062-1A5D5F36FAC7}"/>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2158;p34">
                  <a:extLst>
                    <a:ext uri="{FF2B5EF4-FFF2-40B4-BE49-F238E27FC236}">
                      <a16:creationId xmlns:a16="http://schemas.microsoft.com/office/drawing/2014/main" id="{189BA441-857D-8C0F-8F1A-4ED51F4A1B70}"/>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2159;p34">
                  <a:extLst>
                    <a:ext uri="{FF2B5EF4-FFF2-40B4-BE49-F238E27FC236}">
                      <a16:creationId xmlns:a16="http://schemas.microsoft.com/office/drawing/2014/main" id="{EC07014D-F291-DEFD-2847-01987042F289}"/>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2160;p34">
                  <a:extLst>
                    <a:ext uri="{FF2B5EF4-FFF2-40B4-BE49-F238E27FC236}">
                      <a16:creationId xmlns:a16="http://schemas.microsoft.com/office/drawing/2014/main" id="{4A88A00D-8B64-E92C-D72A-B842D26120DB}"/>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2161;p34">
                  <a:extLst>
                    <a:ext uri="{FF2B5EF4-FFF2-40B4-BE49-F238E27FC236}">
                      <a16:creationId xmlns:a16="http://schemas.microsoft.com/office/drawing/2014/main" id="{7827F72C-AFD9-88CB-C15B-CDC82ABCF73F}"/>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2162;p34">
                  <a:extLst>
                    <a:ext uri="{FF2B5EF4-FFF2-40B4-BE49-F238E27FC236}">
                      <a16:creationId xmlns:a16="http://schemas.microsoft.com/office/drawing/2014/main" id="{41910CE1-CB4D-5202-5858-E3D296142031}"/>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2163;p34">
                  <a:extLst>
                    <a:ext uri="{FF2B5EF4-FFF2-40B4-BE49-F238E27FC236}">
                      <a16:creationId xmlns:a16="http://schemas.microsoft.com/office/drawing/2014/main" id="{6EE59505-4B93-F2F6-B27A-07AF4C70721C}"/>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2164;p34">
                  <a:extLst>
                    <a:ext uri="{FF2B5EF4-FFF2-40B4-BE49-F238E27FC236}">
                      <a16:creationId xmlns:a16="http://schemas.microsoft.com/office/drawing/2014/main" id="{711D4F25-0324-C3C3-5034-50F10CEACA52}"/>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2165;p34">
                  <a:extLst>
                    <a:ext uri="{FF2B5EF4-FFF2-40B4-BE49-F238E27FC236}">
                      <a16:creationId xmlns:a16="http://schemas.microsoft.com/office/drawing/2014/main" id="{07E40ADC-E664-6674-C5ED-4BB2D74B24D4}"/>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2166;p34">
                  <a:extLst>
                    <a:ext uri="{FF2B5EF4-FFF2-40B4-BE49-F238E27FC236}">
                      <a16:creationId xmlns:a16="http://schemas.microsoft.com/office/drawing/2014/main" id="{F7021632-5207-FA1E-095C-46354DF86717}"/>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2167;p34">
                  <a:extLst>
                    <a:ext uri="{FF2B5EF4-FFF2-40B4-BE49-F238E27FC236}">
                      <a16:creationId xmlns:a16="http://schemas.microsoft.com/office/drawing/2014/main" id="{16EDE8C3-2AB2-64E2-2B38-F456785F0A28}"/>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2168;p34">
                  <a:extLst>
                    <a:ext uri="{FF2B5EF4-FFF2-40B4-BE49-F238E27FC236}">
                      <a16:creationId xmlns:a16="http://schemas.microsoft.com/office/drawing/2014/main" id="{3B550DF1-4583-15CF-9939-B11C0E42D422}"/>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2169;p34">
                  <a:extLst>
                    <a:ext uri="{FF2B5EF4-FFF2-40B4-BE49-F238E27FC236}">
                      <a16:creationId xmlns:a16="http://schemas.microsoft.com/office/drawing/2014/main" id="{C4BF4D2F-AC26-628B-5094-E7085FB38061}"/>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2170;p34">
                  <a:extLst>
                    <a:ext uri="{FF2B5EF4-FFF2-40B4-BE49-F238E27FC236}">
                      <a16:creationId xmlns:a16="http://schemas.microsoft.com/office/drawing/2014/main" id="{18CC38B4-4E92-4F9C-86AD-0BA78D45D61F}"/>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2171;p34">
                  <a:extLst>
                    <a:ext uri="{FF2B5EF4-FFF2-40B4-BE49-F238E27FC236}">
                      <a16:creationId xmlns:a16="http://schemas.microsoft.com/office/drawing/2014/main" id="{82670292-E0C3-A785-6E87-C45452FD4146}"/>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2172;p34">
                  <a:extLst>
                    <a:ext uri="{FF2B5EF4-FFF2-40B4-BE49-F238E27FC236}">
                      <a16:creationId xmlns:a16="http://schemas.microsoft.com/office/drawing/2014/main" id="{2E46BDAD-E20A-0A8B-74B5-54A30ECCB228}"/>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2173;p34">
                  <a:extLst>
                    <a:ext uri="{FF2B5EF4-FFF2-40B4-BE49-F238E27FC236}">
                      <a16:creationId xmlns:a16="http://schemas.microsoft.com/office/drawing/2014/main" id="{59EF805C-7FDE-3B25-B4E4-6C775BED67C7}"/>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2174;p34">
                  <a:extLst>
                    <a:ext uri="{FF2B5EF4-FFF2-40B4-BE49-F238E27FC236}">
                      <a16:creationId xmlns:a16="http://schemas.microsoft.com/office/drawing/2014/main" id="{0C0EE78D-5693-72B7-8A3D-3F5F9E8D3D27}"/>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2175;p34">
                  <a:extLst>
                    <a:ext uri="{FF2B5EF4-FFF2-40B4-BE49-F238E27FC236}">
                      <a16:creationId xmlns:a16="http://schemas.microsoft.com/office/drawing/2014/main" id="{FF4E0F6B-93CB-A808-7D98-42FF5FB98DF4}"/>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2176;p34">
                  <a:extLst>
                    <a:ext uri="{FF2B5EF4-FFF2-40B4-BE49-F238E27FC236}">
                      <a16:creationId xmlns:a16="http://schemas.microsoft.com/office/drawing/2014/main" id="{843FB4C5-9DF4-8A83-636C-F6E2DC0E7A09}"/>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2177;p34">
                  <a:extLst>
                    <a:ext uri="{FF2B5EF4-FFF2-40B4-BE49-F238E27FC236}">
                      <a16:creationId xmlns:a16="http://schemas.microsoft.com/office/drawing/2014/main" id="{8F7B9E3D-D9BB-D16A-3E94-4CA6BBD63E1C}"/>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2178;p34">
                  <a:extLst>
                    <a:ext uri="{FF2B5EF4-FFF2-40B4-BE49-F238E27FC236}">
                      <a16:creationId xmlns:a16="http://schemas.microsoft.com/office/drawing/2014/main" id="{9617C951-FC7B-2338-76E8-968461C073A9}"/>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2179;p34">
                  <a:extLst>
                    <a:ext uri="{FF2B5EF4-FFF2-40B4-BE49-F238E27FC236}">
                      <a16:creationId xmlns:a16="http://schemas.microsoft.com/office/drawing/2014/main" id="{78300A76-707A-ED1C-A959-2BC76569D2E6}"/>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2180;p34">
                  <a:extLst>
                    <a:ext uri="{FF2B5EF4-FFF2-40B4-BE49-F238E27FC236}">
                      <a16:creationId xmlns:a16="http://schemas.microsoft.com/office/drawing/2014/main" id="{61AA0398-FBBF-FFEA-6477-5C24DBFC5169}"/>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2181;p34">
                  <a:extLst>
                    <a:ext uri="{FF2B5EF4-FFF2-40B4-BE49-F238E27FC236}">
                      <a16:creationId xmlns:a16="http://schemas.microsoft.com/office/drawing/2014/main" id="{2D0FB838-CB37-AB52-10E4-FF85D59B3EE0}"/>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2182;p34">
                  <a:extLst>
                    <a:ext uri="{FF2B5EF4-FFF2-40B4-BE49-F238E27FC236}">
                      <a16:creationId xmlns:a16="http://schemas.microsoft.com/office/drawing/2014/main" id="{7FA15E45-B5AC-5968-0C40-319853F9FEB4}"/>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2183;p34">
                  <a:extLst>
                    <a:ext uri="{FF2B5EF4-FFF2-40B4-BE49-F238E27FC236}">
                      <a16:creationId xmlns:a16="http://schemas.microsoft.com/office/drawing/2014/main" id="{22DF58C2-D6E6-5C31-95D3-AEF3BE8CC722}"/>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2184;p34">
                  <a:extLst>
                    <a:ext uri="{FF2B5EF4-FFF2-40B4-BE49-F238E27FC236}">
                      <a16:creationId xmlns:a16="http://schemas.microsoft.com/office/drawing/2014/main" id="{B9E3CEE3-AAD5-17E8-7FDF-52A9BB859101}"/>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2185;p34">
                  <a:extLst>
                    <a:ext uri="{FF2B5EF4-FFF2-40B4-BE49-F238E27FC236}">
                      <a16:creationId xmlns:a16="http://schemas.microsoft.com/office/drawing/2014/main" id="{97BBF4C7-E269-2ED9-AAA0-81C0428C5AAF}"/>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2186;p34">
                  <a:extLst>
                    <a:ext uri="{FF2B5EF4-FFF2-40B4-BE49-F238E27FC236}">
                      <a16:creationId xmlns:a16="http://schemas.microsoft.com/office/drawing/2014/main" id="{3C62E069-3F3F-EDC3-EB0F-90C5C408D7FB}"/>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2187;p34">
                  <a:extLst>
                    <a:ext uri="{FF2B5EF4-FFF2-40B4-BE49-F238E27FC236}">
                      <a16:creationId xmlns:a16="http://schemas.microsoft.com/office/drawing/2014/main" id="{093473A3-A977-BF7C-FD7F-58CA2327FE75}"/>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2188;p34">
                  <a:extLst>
                    <a:ext uri="{FF2B5EF4-FFF2-40B4-BE49-F238E27FC236}">
                      <a16:creationId xmlns:a16="http://schemas.microsoft.com/office/drawing/2014/main" id="{7AB3EE48-18D8-C7D8-578B-539E0A905C34}"/>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2189;p34">
                  <a:extLst>
                    <a:ext uri="{FF2B5EF4-FFF2-40B4-BE49-F238E27FC236}">
                      <a16:creationId xmlns:a16="http://schemas.microsoft.com/office/drawing/2014/main" id="{7FB8C9D7-6DDE-9E6B-9894-5E78CAFFB5A8}"/>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2190;p34">
                  <a:extLst>
                    <a:ext uri="{FF2B5EF4-FFF2-40B4-BE49-F238E27FC236}">
                      <a16:creationId xmlns:a16="http://schemas.microsoft.com/office/drawing/2014/main" id="{BDE317A2-43E6-CDB8-9362-3503DBEA7D71}"/>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2191;p34">
                  <a:extLst>
                    <a:ext uri="{FF2B5EF4-FFF2-40B4-BE49-F238E27FC236}">
                      <a16:creationId xmlns:a16="http://schemas.microsoft.com/office/drawing/2014/main" id="{4F220709-AD30-1466-E505-1E90298A0422}"/>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2192;p34">
                  <a:extLst>
                    <a:ext uri="{FF2B5EF4-FFF2-40B4-BE49-F238E27FC236}">
                      <a16:creationId xmlns:a16="http://schemas.microsoft.com/office/drawing/2014/main" id="{C196D60A-0223-5A5F-F76C-25E1729090A6}"/>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2193;p34">
                  <a:extLst>
                    <a:ext uri="{FF2B5EF4-FFF2-40B4-BE49-F238E27FC236}">
                      <a16:creationId xmlns:a16="http://schemas.microsoft.com/office/drawing/2014/main" id="{0A3E2A65-DCBD-A905-1217-B8FAA7519EB0}"/>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2194;p34">
                  <a:extLst>
                    <a:ext uri="{FF2B5EF4-FFF2-40B4-BE49-F238E27FC236}">
                      <a16:creationId xmlns:a16="http://schemas.microsoft.com/office/drawing/2014/main" id="{1EBA61DE-DEB2-FEBC-0100-CBCAA82A64D3}"/>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2195;p34">
                  <a:extLst>
                    <a:ext uri="{FF2B5EF4-FFF2-40B4-BE49-F238E27FC236}">
                      <a16:creationId xmlns:a16="http://schemas.microsoft.com/office/drawing/2014/main" id="{A63BCFE7-9F1B-641C-4001-84F72F61AD8E}"/>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2196;p34">
                  <a:extLst>
                    <a:ext uri="{FF2B5EF4-FFF2-40B4-BE49-F238E27FC236}">
                      <a16:creationId xmlns:a16="http://schemas.microsoft.com/office/drawing/2014/main" id="{89A67850-E6C5-1237-9AB0-FBCBC8A8DE90}"/>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2197;p34">
                  <a:extLst>
                    <a:ext uri="{FF2B5EF4-FFF2-40B4-BE49-F238E27FC236}">
                      <a16:creationId xmlns:a16="http://schemas.microsoft.com/office/drawing/2014/main" id="{047AAE56-8B72-B210-9047-A4F5969C364B}"/>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2198;p34">
                  <a:extLst>
                    <a:ext uri="{FF2B5EF4-FFF2-40B4-BE49-F238E27FC236}">
                      <a16:creationId xmlns:a16="http://schemas.microsoft.com/office/drawing/2014/main" id="{89053AB9-0F76-C0B1-9AC4-1D57BB4E0416}"/>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2199;p34">
                  <a:extLst>
                    <a:ext uri="{FF2B5EF4-FFF2-40B4-BE49-F238E27FC236}">
                      <a16:creationId xmlns:a16="http://schemas.microsoft.com/office/drawing/2014/main" id="{FBA29884-CC57-121A-FA86-1D8120210527}"/>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2200;p34">
                  <a:extLst>
                    <a:ext uri="{FF2B5EF4-FFF2-40B4-BE49-F238E27FC236}">
                      <a16:creationId xmlns:a16="http://schemas.microsoft.com/office/drawing/2014/main" id="{94068408-BA02-0BF7-594A-0D02D2E44E56}"/>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2201;p34">
                  <a:extLst>
                    <a:ext uri="{FF2B5EF4-FFF2-40B4-BE49-F238E27FC236}">
                      <a16:creationId xmlns:a16="http://schemas.microsoft.com/office/drawing/2014/main" id="{F1A7AC9E-9870-8464-E9AC-C588351C1A93}"/>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2202;p34">
                  <a:extLst>
                    <a:ext uri="{FF2B5EF4-FFF2-40B4-BE49-F238E27FC236}">
                      <a16:creationId xmlns:a16="http://schemas.microsoft.com/office/drawing/2014/main" id="{6F26AE19-6674-DFD5-483C-B27BD829D25F}"/>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2203;p34">
                  <a:extLst>
                    <a:ext uri="{FF2B5EF4-FFF2-40B4-BE49-F238E27FC236}">
                      <a16:creationId xmlns:a16="http://schemas.microsoft.com/office/drawing/2014/main" id="{85D78ABD-EDBF-689A-5E33-BAB086D65F29}"/>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2204;p34">
                  <a:extLst>
                    <a:ext uri="{FF2B5EF4-FFF2-40B4-BE49-F238E27FC236}">
                      <a16:creationId xmlns:a16="http://schemas.microsoft.com/office/drawing/2014/main" id="{78E4E735-9A87-DFD0-1C88-8D6A35463889}"/>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2205;p34">
                  <a:extLst>
                    <a:ext uri="{FF2B5EF4-FFF2-40B4-BE49-F238E27FC236}">
                      <a16:creationId xmlns:a16="http://schemas.microsoft.com/office/drawing/2014/main" id="{E776D6D1-03C9-6411-533C-D34E5018891A}"/>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2206;p34">
                  <a:extLst>
                    <a:ext uri="{FF2B5EF4-FFF2-40B4-BE49-F238E27FC236}">
                      <a16:creationId xmlns:a16="http://schemas.microsoft.com/office/drawing/2014/main" id="{36BCC167-100C-2EA7-06ED-479EE7C16F37}"/>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5" name="Google Shape;2207;p34">
                <a:extLst>
                  <a:ext uri="{FF2B5EF4-FFF2-40B4-BE49-F238E27FC236}">
                    <a16:creationId xmlns:a16="http://schemas.microsoft.com/office/drawing/2014/main" id="{2E2F56D8-4251-C4DA-1B8C-DE1E886669BC}"/>
                  </a:ext>
                </a:extLst>
              </p:cNvPr>
              <p:cNvGrpSpPr/>
              <p:nvPr/>
            </p:nvGrpSpPr>
            <p:grpSpPr>
              <a:xfrm>
                <a:off x="4543079" y="4626313"/>
                <a:ext cx="286486" cy="386884"/>
                <a:chOff x="4543079" y="4626313"/>
                <a:chExt cx="286486" cy="386884"/>
              </a:xfrm>
            </p:grpSpPr>
            <p:grpSp>
              <p:nvGrpSpPr>
                <p:cNvPr id="766" name="Google Shape;2208;p34">
                  <a:extLst>
                    <a:ext uri="{FF2B5EF4-FFF2-40B4-BE49-F238E27FC236}">
                      <a16:creationId xmlns:a16="http://schemas.microsoft.com/office/drawing/2014/main" id="{90544D94-5DBD-F797-B44E-F9C60505E5CD}"/>
                    </a:ext>
                  </a:extLst>
                </p:cNvPr>
                <p:cNvGrpSpPr/>
                <p:nvPr/>
              </p:nvGrpSpPr>
              <p:grpSpPr>
                <a:xfrm>
                  <a:off x="4543079" y="4626313"/>
                  <a:ext cx="286486" cy="386884"/>
                  <a:chOff x="4543079" y="4626313"/>
                  <a:chExt cx="286486" cy="386884"/>
                </a:xfrm>
              </p:grpSpPr>
              <p:sp>
                <p:nvSpPr>
                  <p:cNvPr id="770" name="Google Shape;2209;p34">
                    <a:extLst>
                      <a:ext uri="{FF2B5EF4-FFF2-40B4-BE49-F238E27FC236}">
                        <a16:creationId xmlns:a16="http://schemas.microsoft.com/office/drawing/2014/main" id="{3D594D57-CC70-89F2-75E1-C4FA38A7FF9B}"/>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2210;p34">
                    <a:extLst>
                      <a:ext uri="{FF2B5EF4-FFF2-40B4-BE49-F238E27FC236}">
                        <a16:creationId xmlns:a16="http://schemas.microsoft.com/office/drawing/2014/main" id="{B0373A13-08D8-ED7E-A0F6-4E105270D5FD}"/>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2211;p34">
                    <a:extLst>
                      <a:ext uri="{FF2B5EF4-FFF2-40B4-BE49-F238E27FC236}">
                        <a16:creationId xmlns:a16="http://schemas.microsoft.com/office/drawing/2014/main" id="{13AADA58-B94F-E149-140F-0EF3F0E8454E}"/>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2212;p34">
                    <a:extLst>
                      <a:ext uri="{FF2B5EF4-FFF2-40B4-BE49-F238E27FC236}">
                        <a16:creationId xmlns:a16="http://schemas.microsoft.com/office/drawing/2014/main" id="{70B00DA8-2691-A4AE-46E9-81A18568B25F}"/>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2213;p34">
                    <a:extLst>
                      <a:ext uri="{FF2B5EF4-FFF2-40B4-BE49-F238E27FC236}">
                        <a16:creationId xmlns:a16="http://schemas.microsoft.com/office/drawing/2014/main" id="{833344F2-6B37-551A-6375-98AAF62B57A8}"/>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7" name="Google Shape;2214;p34">
                  <a:extLst>
                    <a:ext uri="{FF2B5EF4-FFF2-40B4-BE49-F238E27FC236}">
                      <a16:creationId xmlns:a16="http://schemas.microsoft.com/office/drawing/2014/main" id="{BE232280-715A-C369-72FB-A15BDA59D237}"/>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2215;p34">
                  <a:extLst>
                    <a:ext uri="{FF2B5EF4-FFF2-40B4-BE49-F238E27FC236}">
                      <a16:creationId xmlns:a16="http://schemas.microsoft.com/office/drawing/2014/main" id="{5E94128B-6705-D2E5-1450-12C260D17621}"/>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2216;p34">
                  <a:extLst>
                    <a:ext uri="{FF2B5EF4-FFF2-40B4-BE49-F238E27FC236}">
                      <a16:creationId xmlns:a16="http://schemas.microsoft.com/office/drawing/2014/main" id="{46A22245-34F2-5BDF-66B2-C6B76DF990CF}"/>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32" name="Google Shape;2217;p34">
              <a:extLst>
                <a:ext uri="{FF2B5EF4-FFF2-40B4-BE49-F238E27FC236}">
                  <a16:creationId xmlns:a16="http://schemas.microsoft.com/office/drawing/2014/main" id="{C0E97E64-34F4-A42E-27C0-823AAC27632F}"/>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218;p34">
              <a:extLst>
                <a:ext uri="{FF2B5EF4-FFF2-40B4-BE49-F238E27FC236}">
                  <a16:creationId xmlns:a16="http://schemas.microsoft.com/office/drawing/2014/main" id="{EBA9AF6B-DD75-26AF-82A3-0D33A7E6F7DB}"/>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219;p34">
              <a:extLst>
                <a:ext uri="{FF2B5EF4-FFF2-40B4-BE49-F238E27FC236}">
                  <a16:creationId xmlns:a16="http://schemas.microsoft.com/office/drawing/2014/main" id="{36990883-1C8F-EF0A-9BB6-00F66CA0D901}"/>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220;p34">
              <a:extLst>
                <a:ext uri="{FF2B5EF4-FFF2-40B4-BE49-F238E27FC236}">
                  <a16:creationId xmlns:a16="http://schemas.microsoft.com/office/drawing/2014/main" id="{17D83EBF-3495-0847-46B1-69F8B1F583BC}"/>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221;p34">
              <a:extLst>
                <a:ext uri="{FF2B5EF4-FFF2-40B4-BE49-F238E27FC236}">
                  <a16:creationId xmlns:a16="http://schemas.microsoft.com/office/drawing/2014/main" id="{CF4A1BC6-BAA6-A5A4-64A9-1743A8694460}"/>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2222;p34">
              <a:extLst>
                <a:ext uri="{FF2B5EF4-FFF2-40B4-BE49-F238E27FC236}">
                  <a16:creationId xmlns:a16="http://schemas.microsoft.com/office/drawing/2014/main" id="{DEB987AE-E4A0-1D71-AB71-CB6E7BA31300}"/>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529758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6534073" cy="77325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Conclusion </a:t>
            </a:r>
            <a:endParaRPr/>
          </a:p>
        </p:txBody>
      </p:sp>
      <p:sp>
        <p:nvSpPr>
          <p:cNvPr id="595" name="Google Shape;595;p17"/>
          <p:cNvSpPr txBox="1">
            <a:spLocks noGrp="1"/>
          </p:cNvSpPr>
          <p:nvPr>
            <p:ph type="body" idx="1"/>
          </p:nvPr>
        </p:nvSpPr>
        <p:spPr>
          <a:xfrm>
            <a:off x="362625" y="1484461"/>
            <a:ext cx="6081738" cy="3365209"/>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sz="1600"/>
              <a:t>Upon project completion, we determined that employing the MVC architecture enables efficient construction of the project's back-end. </a:t>
            </a:r>
          </a:p>
          <a:p>
            <a:pPr marL="457200" lvl="0" indent="-342900" algn="l" rtl="0">
              <a:spcBef>
                <a:spcPts val="600"/>
              </a:spcBef>
              <a:spcAft>
                <a:spcPts val="0"/>
              </a:spcAft>
              <a:buSzPts val="1800"/>
              <a:buChar char="▸"/>
            </a:pPr>
            <a:r>
              <a:rPr lang="en-US" sz="1600"/>
              <a:t>Throughout the project, we gained insight into the significance of JavaFX and its capability in developing sophisticated applications. </a:t>
            </a:r>
          </a:p>
          <a:p>
            <a:pPr marL="457200" lvl="0" indent="-342900" algn="l" rtl="0">
              <a:spcBef>
                <a:spcPts val="600"/>
              </a:spcBef>
              <a:spcAft>
                <a:spcPts val="0"/>
              </a:spcAft>
              <a:buSzPts val="1800"/>
              <a:buChar char="▸"/>
            </a:pPr>
            <a:r>
              <a:rPr lang="en-US" sz="1600"/>
              <a:t>Furthermore,</a:t>
            </a:r>
            <a:r>
              <a:rPr lang="en-US" sz="1400">
                <a:latin typeface="Verdana"/>
              </a:rPr>
              <a:t> </a:t>
            </a:r>
            <a:r>
              <a:rPr lang="en-US" sz="1600"/>
              <a:t>we leveraged object-oriented principles such as inheritance, abstraction, polymorphism, interfaces, and generics to enhance the efficiency of the application's code.</a:t>
            </a:r>
            <a:endParaRPr lang="en" sz="1600"/>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797" name="Google Shape;744;p18">
            <a:extLst>
              <a:ext uri="{FF2B5EF4-FFF2-40B4-BE49-F238E27FC236}">
                <a16:creationId xmlns:a16="http://schemas.microsoft.com/office/drawing/2014/main" id="{BAE3A831-4C07-771E-14F6-185FB4928ECC}"/>
              </a:ext>
            </a:extLst>
          </p:cNvPr>
          <p:cNvGrpSpPr/>
          <p:nvPr/>
        </p:nvGrpSpPr>
        <p:grpSpPr>
          <a:xfrm>
            <a:off x="6324201" y="1379159"/>
            <a:ext cx="2883647" cy="3009731"/>
            <a:chOff x="2152750" y="190500"/>
            <a:chExt cx="4293756" cy="4762499"/>
          </a:xfrm>
        </p:grpSpPr>
        <p:sp>
          <p:nvSpPr>
            <p:cNvPr id="798" name="Google Shape;745;p18">
              <a:extLst>
                <a:ext uri="{FF2B5EF4-FFF2-40B4-BE49-F238E27FC236}">
                  <a16:creationId xmlns:a16="http://schemas.microsoft.com/office/drawing/2014/main" id="{0E521F56-3883-60C1-754A-2CC92CD85A4F}"/>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46;p18">
              <a:extLst>
                <a:ext uri="{FF2B5EF4-FFF2-40B4-BE49-F238E27FC236}">
                  <a16:creationId xmlns:a16="http://schemas.microsoft.com/office/drawing/2014/main" id="{92AADAF0-AE9D-216E-88F8-12D7AB992634}"/>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747;p18">
              <a:extLst>
                <a:ext uri="{FF2B5EF4-FFF2-40B4-BE49-F238E27FC236}">
                  <a16:creationId xmlns:a16="http://schemas.microsoft.com/office/drawing/2014/main" id="{1333BCCC-B379-7455-ADAE-CA64556A6A82}"/>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748;p18">
              <a:extLst>
                <a:ext uri="{FF2B5EF4-FFF2-40B4-BE49-F238E27FC236}">
                  <a16:creationId xmlns:a16="http://schemas.microsoft.com/office/drawing/2014/main" id="{3BC2776A-0C22-9886-C4CC-C48A9661B071}"/>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749;p18">
              <a:extLst>
                <a:ext uri="{FF2B5EF4-FFF2-40B4-BE49-F238E27FC236}">
                  <a16:creationId xmlns:a16="http://schemas.microsoft.com/office/drawing/2014/main" id="{7EE0BF7F-20FD-9345-703A-EDAC169ABD70}"/>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750;p18">
              <a:extLst>
                <a:ext uri="{FF2B5EF4-FFF2-40B4-BE49-F238E27FC236}">
                  <a16:creationId xmlns:a16="http://schemas.microsoft.com/office/drawing/2014/main" id="{E50651F3-B40A-8E3C-1293-15E8DA98363E}"/>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751;p18">
              <a:extLst>
                <a:ext uri="{FF2B5EF4-FFF2-40B4-BE49-F238E27FC236}">
                  <a16:creationId xmlns:a16="http://schemas.microsoft.com/office/drawing/2014/main" id="{9C4A53AA-F554-7A4F-B16B-6034D20B6A70}"/>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752;p18">
              <a:extLst>
                <a:ext uri="{FF2B5EF4-FFF2-40B4-BE49-F238E27FC236}">
                  <a16:creationId xmlns:a16="http://schemas.microsoft.com/office/drawing/2014/main" id="{AD772885-E22A-9A29-6AAF-55CE71EDEBC3}"/>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753;p18">
              <a:extLst>
                <a:ext uri="{FF2B5EF4-FFF2-40B4-BE49-F238E27FC236}">
                  <a16:creationId xmlns:a16="http://schemas.microsoft.com/office/drawing/2014/main" id="{F1448B62-24F7-4DC2-A799-8BF2A0E091B0}"/>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754;p18">
              <a:extLst>
                <a:ext uri="{FF2B5EF4-FFF2-40B4-BE49-F238E27FC236}">
                  <a16:creationId xmlns:a16="http://schemas.microsoft.com/office/drawing/2014/main" id="{4C55387D-9E47-19E5-0D02-A7555BE388F8}"/>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755;p18">
              <a:extLst>
                <a:ext uri="{FF2B5EF4-FFF2-40B4-BE49-F238E27FC236}">
                  <a16:creationId xmlns:a16="http://schemas.microsoft.com/office/drawing/2014/main" id="{B19859CD-2C11-6481-42F4-582DFB0C535A}"/>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756;p18">
              <a:extLst>
                <a:ext uri="{FF2B5EF4-FFF2-40B4-BE49-F238E27FC236}">
                  <a16:creationId xmlns:a16="http://schemas.microsoft.com/office/drawing/2014/main" id="{63977253-2024-642A-EDD2-4974338E868B}"/>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757;p18">
              <a:extLst>
                <a:ext uri="{FF2B5EF4-FFF2-40B4-BE49-F238E27FC236}">
                  <a16:creationId xmlns:a16="http://schemas.microsoft.com/office/drawing/2014/main" id="{EBD3915F-8040-6756-CA39-3493CD211992}"/>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758;p18">
              <a:extLst>
                <a:ext uri="{FF2B5EF4-FFF2-40B4-BE49-F238E27FC236}">
                  <a16:creationId xmlns:a16="http://schemas.microsoft.com/office/drawing/2014/main" id="{653677E7-899A-D87A-EFAB-3C83CDB97F6C}"/>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759;p18">
              <a:extLst>
                <a:ext uri="{FF2B5EF4-FFF2-40B4-BE49-F238E27FC236}">
                  <a16:creationId xmlns:a16="http://schemas.microsoft.com/office/drawing/2014/main" id="{C4AA67B0-3BF6-C00D-E9C7-84F8121FF12D}"/>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760;p18">
              <a:extLst>
                <a:ext uri="{FF2B5EF4-FFF2-40B4-BE49-F238E27FC236}">
                  <a16:creationId xmlns:a16="http://schemas.microsoft.com/office/drawing/2014/main" id="{B3F17C3A-6130-28E6-6F6B-6C60E4DE3BC0}"/>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761;p18">
              <a:extLst>
                <a:ext uri="{FF2B5EF4-FFF2-40B4-BE49-F238E27FC236}">
                  <a16:creationId xmlns:a16="http://schemas.microsoft.com/office/drawing/2014/main" id="{78429AB3-BDCB-818D-4492-86B61E452BB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762;p18">
              <a:extLst>
                <a:ext uri="{FF2B5EF4-FFF2-40B4-BE49-F238E27FC236}">
                  <a16:creationId xmlns:a16="http://schemas.microsoft.com/office/drawing/2014/main" id="{F9479DFE-432C-E542-6BC7-A41ADED34866}"/>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763;p18">
              <a:extLst>
                <a:ext uri="{FF2B5EF4-FFF2-40B4-BE49-F238E27FC236}">
                  <a16:creationId xmlns:a16="http://schemas.microsoft.com/office/drawing/2014/main" id="{99E987FA-F156-C8B0-F60C-202016D65DDC}"/>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764;p18">
              <a:extLst>
                <a:ext uri="{FF2B5EF4-FFF2-40B4-BE49-F238E27FC236}">
                  <a16:creationId xmlns:a16="http://schemas.microsoft.com/office/drawing/2014/main" id="{F21EC619-3772-EB75-85C9-D2755E26BA88}"/>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765;p18">
              <a:extLst>
                <a:ext uri="{FF2B5EF4-FFF2-40B4-BE49-F238E27FC236}">
                  <a16:creationId xmlns:a16="http://schemas.microsoft.com/office/drawing/2014/main" id="{46B47A9E-36A3-0591-5CE0-AB599148BC0A}"/>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766;p18">
              <a:extLst>
                <a:ext uri="{FF2B5EF4-FFF2-40B4-BE49-F238E27FC236}">
                  <a16:creationId xmlns:a16="http://schemas.microsoft.com/office/drawing/2014/main" id="{BF7E5D39-4313-A8C3-1672-77DE5617A25B}"/>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767;p18">
              <a:extLst>
                <a:ext uri="{FF2B5EF4-FFF2-40B4-BE49-F238E27FC236}">
                  <a16:creationId xmlns:a16="http://schemas.microsoft.com/office/drawing/2014/main" id="{48E5D2C1-1273-CAFC-A960-F9D502465953}"/>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768;p18">
              <a:extLst>
                <a:ext uri="{FF2B5EF4-FFF2-40B4-BE49-F238E27FC236}">
                  <a16:creationId xmlns:a16="http://schemas.microsoft.com/office/drawing/2014/main" id="{8D494F01-D590-81CA-4689-83137AE3791D}"/>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769;p18">
              <a:extLst>
                <a:ext uri="{FF2B5EF4-FFF2-40B4-BE49-F238E27FC236}">
                  <a16:creationId xmlns:a16="http://schemas.microsoft.com/office/drawing/2014/main" id="{C4C48A46-3257-F65A-834F-7534CE2977A8}"/>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770;p18">
              <a:extLst>
                <a:ext uri="{FF2B5EF4-FFF2-40B4-BE49-F238E27FC236}">
                  <a16:creationId xmlns:a16="http://schemas.microsoft.com/office/drawing/2014/main" id="{FAD0EBD4-ACBE-5D06-9CBC-D81E3135D88E}"/>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771;p18">
              <a:extLst>
                <a:ext uri="{FF2B5EF4-FFF2-40B4-BE49-F238E27FC236}">
                  <a16:creationId xmlns:a16="http://schemas.microsoft.com/office/drawing/2014/main" id="{98B91CFC-BB70-F226-14B1-DC8B42781500}"/>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772;p18">
              <a:extLst>
                <a:ext uri="{FF2B5EF4-FFF2-40B4-BE49-F238E27FC236}">
                  <a16:creationId xmlns:a16="http://schemas.microsoft.com/office/drawing/2014/main" id="{727E3730-73FC-8ADD-6C71-9727B2744A7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773;p18">
              <a:extLst>
                <a:ext uri="{FF2B5EF4-FFF2-40B4-BE49-F238E27FC236}">
                  <a16:creationId xmlns:a16="http://schemas.microsoft.com/office/drawing/2014/main" id="{192A9230-DC1C-9BB9-4B1C-63D2970A30BF}"/>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774;p18">
              <a:extLst>
                <a:ext uri="{FF2B5EF4-FFF2-40B4-BE49-F238E27FC236}">
                  <a16:creationId xmlns:a16="http://schemas.microsoft.com/office/drawing/2014/main" id="{469517FC-A044-6C48-AC6A-5EEB7715D18D}"/>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775;p18">
              <a:extLst>
                <a:ext uri="{FF2B5EF4-FFF2-40B4-BE49-F238E27FC236}">
                  <a16:creationId xmlns:a16="http://schemas.microsoft.com/office/drawing/2014/main" id="{5DEB27E7-A838-4DC4-8FA7-D74CD5D2FD2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776;p18">
              <a:extLst>
                <a:ext uri="{FF2B5EF4-FFF2-40B4-BE49-F238E27FC236}">
                  <a16:creationId xmlns:a16="http://schemas.microsoft.com/office/drawing/2014/main" id="{87B09A6B-B9BF-54CD-9274-D1543F6828A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777;p18">
              <a:extLst>
                <a:ext uri="{FF2B5EF4-FFF2-40B4-BE49-F238E27FC236}">
                  <a16:creationId xmlns:a16="http://schemas.microsoft.com/office/drawing/2014/main" id="{1F1926E5-42FC-BAC2-3294-8C9F7340DA3B}"/>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778;p18">
              <a:extLst>
                <a:ext uri="{FF2B5EF4-FFF2-40B4-BE49-F238E27FC236}">
                  <a16:creationId xmlns:a16="http://schemas.microsoft.com/office/drawing/2014/main" id="{57BA458E-21AF-0335-C52B-DB32AC93DB7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779;p18">
              <a:extLst>
                <a:ext uri="{FF2B5EF4-FFF2-40B4-BE49-F238E27FC236}">
                  <a16:creationId xmlns:a16="http://schemas.microsoft.com/office/drawing/2014/main" id="{0F18F99A-5184-8888-11B6-8636DA6E387F}"/>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780;p18">
              <a:extLst>
                <a:ext uri="{FF2B5EF4-FFF2-40B4-BE49-F238E27FC236}">
                  <a16:creationId xmlns:a16="http://schemas.microsoft.com/office/drawing/2014/main" id="{D279E961-B1E6-C69A-FF89-B65F7F9B8D66}"/>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781;p18">
              <a:extLst>
                <a:ext uri="{FF2B5EF4-FFF2-40B4-BE49-F238E27FC236}">
                  <a16:creationId xmlns:a16="http://schemas.microsoft.com/office/drawing/2014/main" id="{B39A86E8-778A-CB33-4CCA-034120C9370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782;p18">
              <a:extLst>
                <a:ext uri="{FF2B5EF4-FFF2-40B4-BE49-F238E27FC236}">
                  <a16:creationId xmlns:a16="http://schemas.microsoft.com/office/drawing/2014/main" id="{FD6C2719-18AD-6BDA-E3C6-C10A02137E3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783;p18">
              <a:extLst>
                <a:ext uri="{FF2B5EF4-FFF2-40B4-BE49-F238E27FC236}">
                  <a16:creationId xmlns:a16="http://schemas.microsoft.com/office/drawing/2014/main" id="{9B47FAC8-F811-4120-DE9F-EA0042F0A040}"/>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784;p18">
              <a:extLst>
                <a:ext uri="{FF2B5EF4-FFF2-40B4-BE49-F238E27FC236}">
                  <a16:creationId xmlns:a16="http://schemas.microsoft.com/office/drawing/2014/main" id="{37838F67-0EB4-CB99-7C81-3CEA413A6CD3}"/>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785;p18">
              <a:extLst>
                <a:ext uri="{FF2B5EF4-FFF2-40B4-BE49-F238E27FC236}">
                  <a16:creationId xmlns:a16="http://schemas.microsoft.com/office/drawing/2014/main" id="{DA55D3A5-E7B8-9AF9-3CEE-D63EE2F3C105}"/>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786;p18">
              <a:extLst>
                <a:ext uri="{FF2B5EF4-FFF2-40B4-BE49-F238E27FC236}">
                  <a16:creationId xmlns:a16="http://schemas.microsoft.com/office/drawing/2014/main" id="{C3BF0D71-D3AB-B882-72CE-B1392CD8C035}"/>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787;p18">
              <a:extLst>
                <a:ext uri="{FF2B5EF4-FFF2-40B4-BE49-F238E27FC236}">
                  <a16:creationId xmlns:a16="http://schemas.microsoft.com/office/drawing/2014/main" id="{F3A50733-6031-A235-9EED-876EBCAAA5D9}"/>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788;p18">
              <a:extLst>
                <a:ext uri="{FF2B5EF4-FFF2-40B4-BE49-F238E27FC236}">
                  <a16:creationId xmlns:a16="http://schemas.microsoft.com/office/drawing/2014/main" id="{84D6BD8B-A045-E8DC-A76B-0F659259168B}"/>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789;p18">
              <a:extLst>
                <a:ext uri="{FF2B5EF4-FFF2-40B4-BE49-F238E27FC236}">
                  <a16:creationId xmlns:a16="http://schemas.microsoft.com/office/drawing/2014/main" id="{34D8207E-ED37-CC2F-BE39-03CDF15DB254}"/>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790;p18">
              <a:extLst>
                <a:ext uri="{FF2B5EF4-FFF2-40B4-BE49-F238E27FC236}">
                  <a16:creationId xmlns:a16="http://schemas.microsoft.com/office/drawing/2014/main" id="{8A6C6E32-13EC-7851-21A0-B7073138B8AD}"/>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791;p18">
              <a:extLst>
                <a:ext uri="{FF2B5EF4-FFF2-40B4-BE49-F238E27FC236}">
                  <a16:creationId xmlns:a16="http://schemas.microsoft.com/office/drawing/2014/main" id="{79108131-1CC7-7B2C-26B9-09CAEF0DE5F0}"/>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792;p18">
              <a:extLst>
                <a:ext uri="{FF2B5EF4-FFF2-40B4-BE49-F238E27FC236}">
                  <a16:creationId xmlns:a16="http://schemas.microsoft.com/office/drawing/2014/main" id="{1B9E695F-425A-41C0-CA6E-ED7FAF0658DA}"/>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793;p18">
              <a:extLst>
                <a:ext uri="{FF2B5EF4-FFF2-40B4-BE49-F238E27FC236}">
                  <a16:creationId xmlns:a16="http://schemas.microsoft.com/office/drawing/2014/main" id="{B357B9AE-181E-E2F8-7ED5-D01F84FC01B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794;p18">
              <a:extLst>
                <a:ext uri="{FF2B5EF4-FFF2-40B4-BE49-F238E27FC236}">
                  <a16:creationId xmlns:a16="http://schemas.microsoft.com/office/drawing/2014/main" id="{169777E2-EA76-D442-6433-A173D4F4C082}"/>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795;p18">
              <a:extLst>
                <a:ext uri="{FF2B5EF4-FFF2-40B4-BE49-F238E27FC236}">
                  <a16:creationId xmlns:a16="http://schemas.microsoft.com/office/drawing/2014/main" id="{4C5B34C0-886B-AD6F-7CAC-2171B1DB68B2}"/>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796;p18">
              <a:extLst>
                <a:ext uri="{FF2B5EF4-FFF2-40B4-BE49-F238E27FC236}">
                  <a16:creationId xmlns:a16="http://schemas.microsoft.com/office/drawing/2014/main" id="{F89FE4F5-D990-824F-6100-417462C7F635}"/>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797;p18">
              <a:extLst>
                <a:ext uri="{FF2B5EF4-FFF2-40B4-BE49-F238E27FC236}">
                  <a16:creationId xmlns:a16="http://schemas.microsoft.com/office/drawing/2014/main" id="{0907B17C-E56B-5643-66E8-720CE78A3D28}"/>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798;p18">
              <a:extLst>
                <a:ext uri="{FF2B5EF4-FFF2-40B4-BE49-F238E27FC236}">
                  <a16:creationId xmlns:a16="http://schemas.microsoft.com/office/drawing/2014/main" id="{65B0C0DB-BBA1-229F-045F-81B6CADBD93A}"/>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799;p18">
              <a:extLst>
                <a:ext uri="{FF2B5EF4-FFF2-40B4-BE49-F238E27FC236}">
                  <a16:creationId xmlns:a16="http://schemas.microsoft.com/office/drawing/2014/main" id="{11BBE746-7ED1-7976-AF97-96E09D994F81}"/>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00;p18">
              <a:extLst>
                <a:ext uri="{FF2B5EF4-FFF2-40B4-BE49-F238E27FC236}">
                  <a16:creationId xmlns:a16="http://schemas.microsoft.com/office/drawing/2014/main" id="{0DB2A1A7-3075-BE83-29B4-305A8B0114E7}"/>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01;p18">
              <a:extLst>
                <a:ext uri="{FF2B5EF4-FFF2-40B4-BE49-F238E27FC236}">
                  <a16:creationId xmlns:a16="http://schemas.microsoft.com/office/drawing/2014/main" id="{EE754E81-FC2D-6E58-5741-EBA96E9B2475}"/>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02;p18">
              <a:extLst>
                <a:ext uri="{FF2B5EF4-FFF2-40B4-BE49-F238E27FC236}">
                  <a16:creationId xmlns:a16="http://schemas.microsoft.com/office/drawing/2014/main" id="{0F1AC5E7-8828-14B0-5783-B14F8C00C3D7}"/>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03;p18">
              <a:extLst>
                <a:ext uri="{FF2B5EF4-FFF2-40B4-BE49-F238E27FC236}">
                  <a16:creationId xmlns:a16="http://schemas.microsoft.com/office/drawing/2014/main" id="{4D61BF3A-2DB2-3837-BE0C-A502CB4FD252}"/>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04;p18">
              <a:extLst>
                <a:ext uri="{FF2B5EF4-FFF2-40B4-BE49-F238E27FC236}">
                  <a16:creationId xmlns:a16="http://schemas.microsoft.com/office/drawing/2014/main" id="{5381563B-CAB8-1A19-3A1F-178F3D668D2E}"/>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05;p18">
              <a:extLst>
                <a:ext uri="{FF2B5EF4-FFF2-40B4-BE49-F238E27FC236}">
                  <a16:creationId xmlns:a16="http://schemas.microsoft.com/office/drawing/2014/main" id="{042EFC79-4D6E-04BF-25A9-7D1DF7FCD7E2}"/>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06;p18">
              <a:extLst>
                <a:ext uri="{FF2B5EF4-FFF2-40B4-BE49-F238E27FC236}">
                  <a16:creationId xmlns:a16="http://schemas.microsoft.com/office/drawing/2014/main" id="{3970F440-6ED7-7F67-567D-8D298D9D1191}"/>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07;p18">
              <a:extLst>
                <a:ext uri="{FF2B5EF4-FFF2-40B4-BE49-F238E27FC236}">
                  <a16:creationId xmlns:a16="http://schemas.microsoft.com/office/drawing/2014/main" id="{32D44A1E-CA16-F287-FEDF-137A07966A79}"/>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08;p18">
              <a:extLst>
                <a:ext uri="{FF2B5EF4-FFF2-40B4-BE49-F238E27FC236}">
                  <a16:creationId xmlns:a16="http://schemas.microsoft.com/office/drawing/2014/main" id="{D6EDA680-964A-FFC6-5D7C-45FBD1362E6D}"/>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09;p18">
              <a:extLst>
                <a:ext uri="{FF2B5EF4-FFF2-40B4-BE49-F238E27FC236}">
                  <a16:creationId xmlns:a16="http://schemas.microsoft.com/office/drawing/2014/main" id="{8B4B5AB5-490C-FAAE-0D27-DBE5C1FCC138}"/>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10;p18">
              <a:extLst>
                <a:ext uri="{FF2B5EF4-FFF2-40B4-BE49-F238E27FC236}">
                  <a16:creationId xmlns:a16="http://schemas.microsoft.com/office/drawing/2014/main" id="{5BA2CB7E-A187-BB6F-52D6-73955510E29D}"/>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11;p18">
              <a:extLst>
                <a:ext uri="{FF2B5EF4-FFF2-40B4-BE49-F238E27FC236}">
                  <a16:creationId xmlns:a16="http://schemas.microsoft.com/office/drawing/2014/main" id="{9977688D-1A78-DACB-DEFD-063FC3F6DF89}"/>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12;p18">
              <a:extLst>
                <a:ext uri="{FF2B5EF4-FFF2-40B4-BE49-F238E27FC236}">
                  <a16:creationId xmlns:a16="http://schemas.microsoft.com/office/drawing/2014/main" id="{43AD5377-DF38-0812-1A76-35172743D1B4}"/>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13;p18">
              <a:extLst>
                <a:ext uri="{FF2B5EF4-FFF2-40B4-BE49-F238E27FC236}">
                  <a16:creationId xmlns:a16="http://schemas.microsoft.com/office/drawing/2014/main" id="{A2050A6E-385F-6742-CB76-CFC9B6E467B1}"/>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14;p18">
              <a:extLst>
                <a:ext uri="{FF2B5EF4-FFF2-40B4-BE49-F238E27FC236}">
                  <a16:creationId xmlns:a16="http://schemas.microsoft.com/office/drawing/2014/main" id="{51FE5EA9-9136-1423-0D10-304CB6444A74}"/>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15;p18">
              <a:extLst>
                <a:ext uri="{FF2B5EF4-FFF2-40B4-BE49-F238E27FC236}">
                  <a16:creationId xmlns:a16="http://schemas.microsoft.com/office/drawing/2014/main" id="{4B7D9052-5190-40A8-082E-DD81CEA5EC7D}"/>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16;p18">
              <a:extLst>
                <a:ext uri="{FF2B5EF4-FFF2-40B4-BE49-F238E27FC236}">
                  <a16:creationId xmlns:a16="http://schemas.microsoft.com/office/drawing/2014/main" id="{A72CD10C-F1DC-DB58-4005-E815F61A6A9F}"/>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17;p18">
              <a:extLst>
                <a:ext uri="{FF2B5EF4-FFF2-40B4-BE49-F238E27FC236}">
                  <a16:creationId xmlns:a16="http://schemas.microsoft.com/office/drawing/2014/main" id="{B7F7F98F-D175-2899-9226-186E9EB8CD8E}"/>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18;p18">
              <a:extLst>
                <a:ext uri="{FF2B5EF4-FFF2-40B4-BE49-F238E27FC236}">
                  <a16:creationId xmlns:a16="http://schemas.microsoft.com/office/drawing/2014/main" id="{7E38A2A7-D181-ADE9-4F6B-41FC3FCEC634}"/>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72" name="Google Shape;819;p18">
              <a:extLst>
                <a:ext uri="{FF2B5EF4-FFF2-40B4-BE49-F238E27FC236}">
                  <a16:creationId xmlns:a16="http://schemas.microsoft.com/office/drawing/2014/main" id="{FFE121C6-CF09-14A2-1B5F-D5DDD02F0510}"/>
                </a:ext>
              </a:extLst>
            </p:cNvPr>
            <p:cNvGrpSpPr/>
            <p:nvPr/>
          </p:nvGrpSpPr>
          <p:grpSpPr>
            <a:xfrm>
              <a:off x="3923682" y="3244965"/>
              <a:ext cx="195764" cy="131404"/>
              <a:chOff x="5733332" y="4102215"/>
              <a:chExt cx="195764" cy="131404"/>
            </a:xfrm>
          </p:grpSpPr>
          <p:sp>
            <p:nvSpPr>
              <p:cNvPr id="897" name="Google Shape;820;p18">
                <a:extLst>
                  <a:ext uri="{FF2B5EF4-FFF2-40B4-BE49-F238E27FC236}">
                    <a16:creationId xmlns:a16="http://schemas.microsoft.com/office/drawing/2014/main" id="{F0E97A90-890E-DFDE-1575-DD647F288C3D}"/>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21;p18">
                <a:extLst>
                  <a:ext uri="{FF2B5EF4-FFF2-40B4-BE49-F238E27FC236}">
                    <a16:creationId xmlns:a16="http://schemas.microsoft.com/office/drawing/2014/main" id="{AA2C688D-3C3E-1F69-3458-1EA1736B493C}"/>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22;p18">
                <a:extLst>
                  <a:ext uri="{FF2B5EF4-FFF2-40B4-BE49-F238E27FC236}">
                    <a16:creationId xmlns:a16="http://schemas.microsoft.com/office/drawing/2014/main" id="{7DFBF99E-D1CE-42E6-DC58-657787763902}"/>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823;p18">
                <a:extLst>
                  <a:ext uri="{FF2B5EF4-FFF2-40B4-BE49-F238E27FC236}">
                    <a16:creationId xmlns:a16="http://schemas.microsoft.com/office/drawing/2014/main" id="{9B557B29-66BE-13DF-0F8B-EE91471EB266}"/>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824;p18">
                <a:extLst>
                  <a:ext uri="{FF2B5EF4-FFF2-40B4-BE49-F238E27FC236}">
                    <a16:creationId xmlns:a16="http://schemas.microsoft.com/office/drawing/2014/main" id="{C04EC246-63B3-0D21-945D-6AF83432EF38}"/>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825;p18">
                <a:extLst>
                  <a:ext uri="{FF2B5EF4-FFF2-40B4-BE49-F238E27FC236}">
                    <a16:creationId xmlns:a16="http://schemas.microsoft.com/office/drawing/2014/main" id="{D9A1187A-2DE9-3438-ACE0-060546B12C3B}"/>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826;p18">
                <a:extLst>
                  <a:ext uri="{FF2B5EF4-FFF2-40B4-BE49-F238E27FC236}">
                    <a16:creationId xmlns:a16="http://schemas.microsoft.com/office/drawing/2014/main" id="{CEEA5B33-CC44-0CAC-5AE7-714F0156FB08}"/>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827;p18">
                <a:extLst>
                  <a:ext uri="{FF2B5EF4-FFF2-40B4-BE49-F238E27FC236}">
                    <a16:creationId xmlns:a16="http://schemas.microsoft.com/office/drawing/2014/main" id="{57789809-5897-9D41-0322-D4BBE50564F3}"/>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828;p18">
                <a:extLst>
                  <a:ext uri="{FF2B5EF4-FFF2-40B4-BE49-F238E27FC236}">
                    <a16:creationId xmlns:a16="http://schemas.microsoft.com/office/drawing/2014/main" id="{2DEA4049-71BF-E4F0-2B86-5A2A701212C2}"/>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29;p18">
              <a:extLst>
                <a:ext uri="{FF2B5EF4-FFF2-40B4-BE49-F238E27FC236}">
                  <a16:creationId xmlns:a16="http://schemas.microsoft.com/office/drawing/2014/main" id="{098A64AA-9C90-2E63-1F6D-684382CF5B83}"/>
                </a:ext>
              </a:extLst>
            </p:cNvPr>
            <p:cNvGrpSpPr/>
            <p:nvPr/>
          </p:nvGrpSpPr>
          <p:grpSpPr>
            <a:xfrm flipH="1">
              <a:off x="3829267" y="2465054"/>
              <a:ext cx="683694" cy="518573"/>
              <a:chOff x="6621095" y="1452181"/>
              <a:chExt cx="330894" cy="250785"/>
            </a:xfrm>
          </p:grpSpPr>
          <p:sp>
            <p:nvSpPr>
              <p:cNvPr id="892" name="Google Shape;830;p18">
                <a:extLst>
                  <a:ext uri="{FF2B5EF4-FFF2-40B4-BE49-F238E27FC236}">
                    <a16:creationId xmlns:a16="http://schemas.microsoft.com/office/drawing/2014/main" id="{884114EB-760A-D3F9-05AD-B7706E6FE654}"/>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31;p18">
                <a:extLst>
                  <a:ext uri="{FF2B5EF4-FFF2-40B4-BE49-F238E27FC236}">
                    <a16:creationId xmlns:a16="http://schemas.microsoft.com/office/drawing/2014/main" id="{4801F48F-78DE-1006-ED55-00DCBCAB588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32;p18">
                <a:extLst>
                  <a:ext uri="{FF2B5EF4-FFF2-40B4-BE49-F238E27FC236}">
                    <a16:creationId xmlns:a16="http://schemas.microsoft.com/office/drawing/2014/main" id="{6E08F0AC-A887-1D9E-F8C0-27DA3CBED63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33;p18">
                <a:extLst>
                  <a:ext uri="{FF2B5EF4-FFF2-40B4-BE49-F238E27FC236}">
                    <a16:creationId xmlns:a16="http://schemas.microsoft.com/office/drawing/2014/main" id="{D3B2C025-BA6A-17CD-5FE8-1434EF69275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34;p18">
                <a:extLst>
                  <a:ext uri="{FF2B5EF4-FFF2-40B4-BE49-F238E27FC236}">
                    <a16:creationId xmlns:a16="http://schemas.microsoft.com/office/drawing/2014/main" id="{F132ADCB-84E8-2478-5FB8-09FDC5474DE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4" name="Google Shape;835;p18">
              <a:extLst>
                <a:ext uri="{FF2B5EF4-FFF2-40B4-BE49-F238E27FC236}">
                  <a16:creationId xmlns:a16="http://schemas.microsoft.com/office/drawing/2014/main" id="{47F8DB9C-1AC9-6260-C037-0B55EEE64D06}"/>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36;p18">
              <a:extLst>
                <a:ext uri="{FF2B5EF4-FFF2-40B4-BE49-F238E27FC236}">
                  <a16:creationId xmlns:a16="http://schemas.microsoft.com/office/drawing/2014/main" id="{3F51EEDF-EB7D-0DBD-A9B6-49AD87546D06}"/>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37;p18">
              <a:extLst>
                <a:ext uri="{FF2B5EF4-FFF2-40B4-BE49-F238E27FC236}">
                  <a16:creationId xmlns:a16="http://schemas.microsoft.com/office/drawing/2014/main" id="{C0F89428-E03E-588D-A484-CFC2A998A6B0}"/>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38;p18">
              <a:extLst>
                <a:ext uri="{FF2B5EF4-FFF2-40B4-BE49-F238E27FC236}">
                  <a16:creationId xmlns:a16="http://schemas.microsoft.com/office/drawing/2014/main" id="{860CDDE0-049F-E8C7-9A4F-95D41070E9ED}"/>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39;p18">
              <a:extLst>
                <a:ext uri="{FF2B5EF4-FFF2-40B4-BE49-F238E27FC236}">
                  <a16:creationId xmlns:a16="http://schemas.microsoft.com/office/drawing/2014/main" id="{CB1DAC6E-AD27-F2CA-2385-44E43108281A}"/>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40;p18">
              <a:extLst>
                <a:ext uri="{FF2B5EF4-FFF2-40B4-BE49-F238E27FC236}">
                  <a16:creationId xmlns:a16="http://schemas.microsoft.com/office/drawing/2014/main" id="{0FDEA82E-9538-EAC8-9381-1D0D21A0E4C7}"/>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41;p18">
              <a:extLst>
                <a:ext uri="{FF2B5EF4-FFF2-40B4-BE49-F238E27FC236}">
                  <a16:creationId xmlns:a16="http://schemas.microsoft.com/office/drawing/2014/main" id="{FD927843-44D3-38CF-59EC-D4CD30419645}"/>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42;p18">
              <a:extLst>
                <a:ext uri="{FF2B5EF4-FFF2-40B4-BE49-F238E27FC236}">
                  <a16:creationId xmlns:a16="http://schemas.microsoft.com/office/drawing/2014/main" id="{A6497E99-4B12-DE9B-0EF6-9C3D36797930}"/>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43;p18">
              <a:extLst>
                <a:ext uri="{FF2B5EF4-FFF2-40B4-BE49-F238E27FC236}">
                  <a16:creationId xmlns:a16="http://schemas.microsoft.com/office/drawing/2014/main" id="{71710F39-C141-6DBC-A39C-1AE370A84504}"/>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44;p18">
              <a:extLst>
                <a:ext uri="{FF2B5EF4-FFF2-40B4-BE49-F238E27FC236}">
                  <a16:creationId xmlns:a16="http://schemas.microsoft.com/office/drawing/2014/main" id="{83C616F1-AD30-3639-3A6D-F447AAEBD0D3}"/>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45;p18">
              <a:extLst>
                <a:ext uri="{FF2B5EF4-FFF2-40B4-BE49-F238E27FC236}">
                  <a16:creationId xmlns:a16="http://schemas.microsoft.com/office/drawing/2014/main" id="{784040D9-5320-9E36-D17B-87A37DD382C4}"/>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46;p18">
              <a:extLst>
                <a:ext uri="{FF2B5EF4-FFF2-40B4-BE49-F238E27FC236}">
                  <a16:creationId xmlns:a16="http://schemas.microsoft.com/office/drawing/2014/main" id="{4B472B9B-DA02-AC6D-475B-673DA440E51C}"/>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47;p18">
              <a:extLst>
                <a:ext uri="{FF2B5EF4-FFF2-40B4-BE49-F238E27FC236}">
                  <a16:creationId xmlns:a16="http://schemas.microsoft.com/office/drawing/2014/main" id="{83068DDC-0D43-E52E-6002-1646B66D4BD5}"/>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48;p18">
              <a:extLst>
                <a:ext uri="{FF2B5EF4-FFF2-40B4-BE49-F238E27FC236}">
                  <a16:creationId xmlns:a16="http://schemas.microsoft.com/office/drawing/2014/main" id="{05B6D413-CC44-5956-F720-F7CF5AB21323}"/>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49;p18">
              <a:extLst>
                <a:ext uri="{FF2B5EF4-FFF2-40B4-BE49-F238E27FC236}">
                  <a16:creationId xmlns:a16="http://schemas.microsoft.com/office/drawing/2014/main" id="{331C9606-F696-713C-A15F-6BB6CC1B83C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50;p18">
              <a:extLst>
                <a:ext uri="{FF2B5EF4-FFF2-40B4-BE49-F238E27FC236}">
                  <a16:creationId xmlns:a16="http://schemas.microsoft.com/office/drawing/2014/main" id="{D5103FD9-DD98-FD16-17ED-5A409290E6A0}"/>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51;p18">
              <a:extLst>
                <a:ext uri="{FF2B5EF4-FFF2-40B4-BE49-F238E27FC236}">
                  <a16:creationId xmlns:a16="http://schemas.microsoft.com/office/drawing/2014/main" id="{F59B012F-CF34-D919-42DB-787C60E714DC}"/>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52;p18">
              <a:extLst>
                <a:ext uri="{FF2B5EF4-FFF2-40B4-BE49-F238E27FC236}">
                  <a16:creationId xmlns:a16="http://schemas.microsoft.com/office/drawing/2014/main" id="{773D8D7D-A5C1-5C75-D4C2-8D78A508C74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99810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6534073" cy="773255"/>
          </a:xfrm>
          <a:prstGeom prst="rect">
            <a:avLst/>
          </a:prstGeom>
        </p:spPr>
        <p:txBody>
          <a:bodyPr spcFirstLastPara="1" wrap="square" lIns="0" tIns="0" rIns="0" bIns="0" anchor="t" anchorCtr="0">
            <a:noAutofit/>
          </a:bodyPr>
          <a:lstStyle/>
          <a:p>
            <a:r>
              <a:rPr lang="en-US"/>
              <a:t>Contributions</a:t>
            </a:r>
          </a:p>
        </p:txBody>
      </p:sp>
      <p:sp>
        <p:nvSpPr>
          <p:cNvPr id="595" name="Google Shape;595;p17"/>
          <p:cNvSpPr txBox="1">
            <a:spLocks noGrp="1"/>
          </p:cNvSpPr>
          <p:nvPr>
            <p:ph type="body" idx="1"/>
          </p:nvPr>
        </p:nvSpPr>
        <p:spPr>
          <a:xfrm>
            <a:off x="297775" y="1504727"/>
            <a:ext cx="5717880" cy="3132023"/>
          </a:xfrm>
          <a:prstGeom prst="rect">
            <a:avLst/>
          </a:prstGeom>
        </p:spPr>
        <p:txBody>
          <a:bodyPr spcFirstLastPara="1" wrap="square" lIns="0" tIns="0" rIns="0" bIns="0" anchor="t" anchorCtr="0">
            <a:noAutofit/>
          </a:bodyPr>
          <a:lstStyle/>
          <a:p>
            <a:r>
              <a:rPr lang="en-US" sz="1400" b="1" dirty="0">
                <a:solidFill>
                  <a:srgbClr val="000000"/>
                </a:solidFill>
              </a:rPr>
              <a:t>Arundhati</a:t>
            </a:r>
            <a:r>
              <a:rPr lang="en-US" sz="1400" dirty="0">
                <a:solidFill>
                  <a:srgbClr val="000000"/>
                </a:solidFill>
              </a:rPr>
              <a:t>: System design for the admin module, admin scene controller logic, UI development for the admin homepage, fine, add book, and give book sections, as well as admin exception handling.</a:t>
            </a:r>
          </a:p>
          <a:p>
            <a:r>
              <a:rPr lang="en-US" sz="1400" b="1" dirty="0">
                <a:solidFill>
                  <a:srgbClr val="000000"/>
                </a:solidFill>
              </a:rPr>
              <a:t>Santosh</a:t>
            </a:r>
            <a:r>
              <a:rPr lang="en-US" sz="1400" dirty="0">
                <a:solidFill>
                  <a:srgbClr val="000000"/>
                </a:solidFill>
              </a:rPr>
              <a:t>: System design for the user module, user screen controller logic, UI development for the user homepage, search book section, user profile, and read book section, along with CRUD operations and user exception handling.</a:t>
            </a:r>
          </a:p>
          <a:p>
            <a:r>
              <a:rPr lang="en-US" sz="1400" b="1" dirty="0" err="1">
                <a:solidFill>
                  <a:srgbClr val="000000"/>
                </a:solidFill>
              </a:rPr>
              <a:t>Sathwik</a:t>
            </a:r>
            <a:r>
              <a:rPr lang="en-US" sz="1400" dirty="0">
                <a:solidFill>
                  <a:srgbClr val="000000"/>
                </a:solidFill>
              </a:rPr>
              <a:t>: Admin controller logic for advanced functionality, database design and connections, UI development for the admin delete book and return book sections, and password authentication.</a:t>
            </a:r>
          </a:p>
          <a:p>
            <a:r>
              <a:rPr lang="en-US" sz="1400" b="1" dirty="0"/>
              <a:t>Sourabh</a:t>
            </a:r>
            <a:r>
              <a:rPr lang="en-US" sz="1400" b="1" dirty="0">
                <a:latin typeface="+mn-lt"/>
              </a:rPr>
              <a:t>: </a:t>
            </a:r>
            <a:r>
              <a:rPr lang="en-US" sz="1400" dirty="0">
                <a:latin typeface="+mn-lt"/>
              </a:rPr>
              <a:t>UI development for the admin profile page, unit testing for the admin module, UAT for both admin and user modules, and email integration.</a:t>
            </a:r>
            <a:endParaRPr lang="en-US" sz="1400" dirty="0">
              <a:solidFill>
                <a:srgbClr val="000000"/>
              </a:solidFill>
            </a:endParaRPr>
          </a:p>
          <a:p>
            <a:endParaRPr lang="en-US" sz="1400" dirty="0"/>
          </a:p>
          <a:p>
            <a:pPr marL="457200" lvl="0" indent="-342900" algn="l">
              <a:spcBef>
                <a:spcPts val="600"/>
              </a:spcBef>
              <a:spcAft>
                <a:spcPts val="0"/>
              </a:spcAft>
              <a:buSzPts val="1800"/>
              <a:buChar char="▸"/>
            </a:pPr>
            <a:endParaRPr lang="en-US" sz="1600" dirty="0"/>
          </a:p>
          <a:p>
            <a:endParaRPr lang="en" dirty="0"/>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797" name="Google Shape;744;p18">
            <a:extLst>
              <a:ext uri="{FF2B5EF4-FFF2-40B4-BE49-F238E27FC236}">
                <a16:creationId xmlns:a16="http://schemas.microsoft.com/office/drawing/2014/main" id="{BAE3A831-4C07-771E-14F6-185FB4928ECC}"/>
              </a:ext>
            </a:extLst>
          </p:cNvPr>
          <p:cNvGrpSpPr/>
          <p:nvPr/>
        </p:nvGrpSpPr>
        <p:grpSpPr>
          <a:xfrm>
            <a:off x="5982611" y="1110948"/>
            <a:ext cx="3005015" cy="3079263"/>
            <a:chOff x="2152750" y="190500"/>
            <a:chExt cx="4293756" cy="4762499"/>
          </a:xfrm>
        </p:grpSpPr>
        <p:sp>
          <p:nvSpPr>
            <p:cNvPr id="798" name="Google Shape;745;p18">
              <a:extLst>
                <a:ext uri="{FF2B5EF4-FFF2-40B4-BE49-F238E27FC236}">
                  <a16:creationId xmlns:a16="http://schemas.microsoft.com/office/drawing/2014/main" id="{0E521F56-3883-60C1-754A-2CC92CD85A4F}"/>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46;p18">
              <a:extLst>
                <a:ext uri="{FF2B5EF4-FFF2-40B4-BE49-F238E27FC236}">
                  <a16:creationId xmlns:a16="http://schemas.microsoft.com/office/drawing/2014/main" id="{92AADAF0-AE9D-216E-88F8-12D7AB992634}"/>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747;p18">
              <a:extLst>
                <a:ext uri="{FF2B5EF4-FFF2-40B4-BE49-F238E27FC236}">
                  <a16:creationId xmlns:a16="http://schemas.microsoft.com/office/drawing/2014/main" id="{1333BCCC-B379-7455-ADAE-CA64556A6A82}"/>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748;p18">
              <a:extLst>
                <a:ext uri="{FF2B5EF4-FFF2-40B4-BE49-F238E27FC236}">
                  <a16:creationId xmlns:a16="http://schemas.microsoft.com/office/drawing/2014/main" id="{3BC2776A-0C22-9886-C4CC-C48A9661B071}"/>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749;p18">
              <a:extLst>
                <a:ext uri="{FF2B5EF4-FFF2-40B4-BE49-F238E27FC236}">
                  <a16:creationId xmlns:a16="http://schemas.microsoft.com/office/drawing/2014/main" id="{7EE0BF7F-20FD-9345-703A-EDAC169ABD70}"/>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750;p18">
              <a:extLst>
                <a:ext uri="{FF2B5EF4-FFF2-40B4-BE49-F238E27FC236}">
                  <a16:creationId xmlns:a16="http://schemas.microsoft.com/office/drawing/2014/main" id="{E50651F3-B40A-8E3C-1293-15E8DA98363E}"/>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751;p18">
              <a:extLst>
                <a:ext uri="{FF2B5EF4-FFF2-40B4-BE49-F238E27FC236}">
                  <a16:creationId xmlns:a16="http://schemas.microsoft.com/office/drawing/2014/main" id="{9C4A53AA-F554-7A4F-B16B-6034D20B6A70}"/>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752;p18">
              <a:extLst>
                <a:ext uri="{FF2B5EF4-FFF2-40B4-BE49-F238E27FC236}">
                  <a16:creationId xmlns:a16="http://schemas.microsoft.com/office/drawing/2014/main" id="{AD772885-E22A-9A29-6AAF-55CE71EDEBC3}"/>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753;p18">
              <a:extLst>
                <a:ext uri="{FF2B5EF4-FFF2-40B4-BE49-F238E27FC236}">
                  <a16:creationId xmlns:a16="http://schemas.microsoft.com/office/drawing/2014/main" id="{F1448B62-24F7-4DC2-A799-8BF2A0E091B0}"/>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754;p18">
              <a:extLst>
                <a:ext uri="{FF2B5EF4-FFF2-40B4-BE49-F238E27FC236}">
                  <a16:creationId xmlns:a16="http://schemas.microsoft.com/office/drawing/2014/main" id="{4C55387D-9E47-19E5-0D02-A7555BE388F8}"/>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755;p18">
              <a:extLst>
                <a:ext uri="{FF2B5EF4-FFF2-40B4-BE49-F238E27FC236}">
                  <a16:creationId xmlns:a16="http://schemas.microsoft.com/office/drawing/2014/main" id="{B19859CD-2C11-6481-42F4-582DFB0C535A}"/>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756;p18">
              <a:extLst>
                <a:ext uri="{FF2B5EF4-FFF2-40B4-BE49-F238E27FC236}">
                  <a16:creationId xmlns:a16="http://schemas.microsoft.com/office/drawing/2014/main" id="{63977253-2024-642A-EDD2-4974338E868B}"/>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757;p18">
              <a:extLst>
                <a:ext uri="{FF2B5EF4-FFF2-40B4-BE49-F238E27FC236}">
                  <a16:creationId xmlns:a16="http://schemas.microsoft.com/office/drawing/2014/main" id="{EBD3915F-8040-6756-CA39-3493CD211992}"/>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758;p18">
              <a:extLst>
                <a:ext uri="{FF2B5EF4-FFF2-40B4-BE49-F238E27FC236}">
                  <a16:creationId xmlns:a16="http://schemas.microsoft.com/office/drawing/2014/main" id="{653677E7-899A-D87A-EFAB-3C83CDB97F6C}"/>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759;p18">
              <a:extLst>
                <a:ext uri="{FF2B5EF4-FFF2-40B4-BE49-F238E27FC236}">
                  <a16:creationId xmlns:a16="http://schemas.microsoft.com/office/drawing/2014/main" id="{C4AA67B0-3BF6-C00D-E9C7-84F8121FF12D}"/>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760;p18">
              <a:extLst>
                <a:ext uri="{FF2B5EF4-FFF2-40B4-BE49-F238E27FC236}">
                  <a16:creationId xmlns:a16="http://schemas.microsoft.com/office/drawing/2014/main" id="{B3F17C3A-6130-28E6-6F6B-6C60E4DE3BC0}"/>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761;p18">
              <a:extLst>
                <a:ext uri="{FF2B5EF4-FFF2-40B4-BE49-F238E27FC236}">
                  <a16:creationId xmlns:a16="http://schemas.microsoft.com/office/drawing/2014/main" id="{78429AB3-BDCB-818D-4492-86B61E452BB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762;p18">
              <a:extLst>
                <a:ext uri="{FF2B5EF4-FFF2-40B4-BE49-F238E27FC236}">
                  <a16:creationId xmlns:a16="http://schemas.microsoft.com/office/drawing/2014/main" id="{F9479DFE-432C-E542-6BC7-A41ADED34866}"/>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763;p18">
              <a:extLst>
                <a:ext uri="{FF2B5EF4-FFF2-40B4-BE49-F238E27FC236}">
                  <a16:creationId xmlns:a16="http://schemas.microsoft.com/office/drawing/2014/main" id="{99E987FA-F156-C8B0-F60C-202016D65DDC}"/>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764;p18">
              <a:extLst>
                <a:ext uri="{FF2B5EF4-FFF2-40B4-BE49-F238E27FC236}">
                  <a16:creationId xmlns:a16="http://schemas.microsoft.com/office/drawing/2014/main" id="{F21EC619-3772-EB75-85C9-D2755E26BA88}"/>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765;p18">
              <a:extLst>
                <a:ext uri="{FF2B5EF4-FFF2-40B4-BE49-F238E27FC236}">
                  <a16:creationId xmlns:a16="http://schemas.microsoft.com/office/drawing/2014/main" id="{46B47A9E-36A3-0591-5CE0-AB599148BC0A}"/>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766;p18">
              <a:extLst>
                <a:ext uri="{FF2B5EF4-FFF2-40B4-BE49-F238E27FC236}">
                  <a16:creationId xmlns:a16="http://schemas.microsoft.com/office/drawing/2014/main" id="{BF7E5D39-4313-A8C3-1672-77DE5617A25B}"/>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767;p18">
              <a:extLst>
                <a:ext uri="{FF2B5EF4-FFF2-40B4-BE49-F238E27FC236}">
                  <a16:creationId xmlns:a16="http://schemas.microsoft.com/office/drawing/2014/main" id="{48E5D2C1-1273-CAFC-A960-F9D502465953}"/>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768;p18">
              <a:extLst>
                <a:ext uri="{FF2B5EF4-FFF2-40B4-BE49-F238E27FC236}">
                  <a16:creationId xmlns:a16="http://schemas.microsoft.com/office/drawing/2014/main" id="{8D494F01-D590-81CA-4689-83137AE3791D}"/>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769;p18">
              <a:extLst>
                <a:ext uri="{FF2B5EF4-FFF2-40B4-BE49-F238E27FC236}">
                  <a16:creationId xmlns:a16="http://schemas.microsoft.com/office/drawing/2014/main" id="{C4C48A46-3257-F65A-834F-7534CE2977A8}"/>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770;p18">
              <a:extLst>
                <a:ext uri="{FF2B5EF4-FFF2-40B4-BE49-F238E27FC236}">
                  <a16:creationId xmlns:a16="http://schemas.microsoft.com/office/drawing/2014/main" id="{FAD0EBD4-ACBE-5D06-9CBC-D81E3135D88E}"/>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771;p18">
              <a:extLst>
                <a:ext uri="{FF2B5EF4-FFF2-40B4-BE49-F238E27FC236}">
                  <a16:creationId xmlns:a16="http://schemas.microsoft.com/office/drawing/2014/main" id="{98B91CFC-BB70-F226-14B1-DC8B42781500}"/>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772;p18">
              <a:extLst>
                <a:ext uri="{FF2B5EF4-FFF2-40B4-BE49-F238E27FC236}">
                  <a16:creationId xmlns:a16="http://schemas.microsoft.com/office/drawing/2014/main" id="{727E3730-73FC-8ADD-6C71-9727B2744A7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773;p18">
              <a:extLst>
                <a:ext uri="{FF2B5EF4-FFF2-40B4-BE49-F238E27FC236}">
                  <a16:creationId xmlns:a16="http://schemas.microsoft.com/office/drawing/2014/main" id="{192A9230-DC1C-9BB9-4B1C-63D2970A30BF}"/>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774;p18">
              <a:extLst>
                <a:ext uri="{FF2B5EF4-FFF2-40B4-BE49-F238E27FC236}">
                  <a16:creationId xmlns:a16="http://schemas.microsoft.com/office/drawing/2014/main" id="{469517FC-A044-6C48-AC6A-5EEB7715D18D}"/>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775;p18">
              <a:extLst>
                <a:ext uri="{FF2B5EF4-FFF2-40B4-BE49-F238E27FC236}">
                  <a16:creationId xmlns:a16="http://schemas.microsoft.com/office/drawing/2014/main" id="{5DEB27E7-A838-4DC4-8FA7-D74CD5D2FD2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776;p18">
              <a:extLst>
                <a:ext uri="{FF2B5EF4-FFF2-40B4-BE49-F238E27FC236}">
                  <a16:creationId xmlns:a16="http://schemas.microsoft.com/office/drawing/2014/main" id="{87B09A6B-B9BF-54CD-9274-D1543F6828A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777;p18">
              <a:extLst>
                <a:ext uri="{FF2B5EF4-FFF2-40B4-BE49-F238E27FC236}">
                  <a16:creationId xmlns:a16="http://schemas.microsoft.com/office/drawing/2014/main" id="{1F1926E5-42FC-BAC2-3294-8C9F7340DA3B}"/>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778;p18">
              <a:extLst>
                <a:ext uri="{FF2B5EF4-FFF2-40B4-BE49-F238E27FC236}">
                  <a16:creationId xmlns:a16="http://schemas.microsoft.com/office/drawing/2014/main" id="{57BA458E-21AF-0335-C52B-DB32AC93DB7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779;p18">
              <a:extLst>
                <a:ext uri="{FF2B5EF4-FFF2-40B4-BE49-F238E27FC236}">
                  <a16:creationId xmlns:a16="http://schemas.microsoft.com/office/drawing/2014/main" id="{0F18F99A-5184-8888-11B6-8636DA6E387F}"/>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780;p18">
              <a:extLst>
                <a:ext uri="{FF2B5EF4-FFF2-40B4-BE49-F238E27FC236}">
                  <a16:creationId xmlns:a16="http://schemas.microsoft.com/office/drawing/2014/main" id="{D279E961-B1E6-C69A-FF89-B65F7F9B8D66}"/>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781;p18">
              <a:extLst>
                <a:ext uri="{FF2B5EF4-FFF2-40B4-BE49-F238E27FC236}">
                  <a16:creationId xmlns:a16="http://schemas.microsoft.com/office/drawing/2014/main" id="{B39A86E8-778A-CB33-4CCA-034120C9370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782;p18">
              <a:extLst>
                <a:ext uri="{FF2B5EF4-FFF2-40B4-BE49-F238E27FC236}">
                  <a16:creationId xmlns:a16="http://schemas.microsoft.com/office/drawing/2014/main" id="{FD6C2719-18AD-6BDA-E3C6-C10A02137E3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783;p18">
              <a:extLst>
                <a:ext uri="{FF2B5EF4-FFF2-40B4-BE49-F238E27FC236}">
                  <a16:creationId xmlns:a16="http://schemas.microsoft.com/office/drawing/2014/main" id="{9B47FAC8-F811-4120-DE9F-EA0042F0A040}"/>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784;p18">
              <a:extLst>
                <a:ext uri="{FF2B5EF4-FFF2-40B4-BE49-F238E27FC236}">
                  <a16:creationId xmlns:a16="http://schemas.microsoft.com/office/drawing/2014/main" id="{37838F67-0EB4-CB99-7C81-3CEA413A6CD3}"/>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785;p18">
              <a:extLst>
                <a:ext uri="{FF2B5EF4-FFF2-40B4-BE49-F238E27FC236}">
                  <a16:creationId xmlns:a16="http://schemas.microsoft.com/office/drawing/2014/main" id="{DA55D3A5-E7B8-9AF9-3CEE-D63EE2F3C105}"/>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786;p18">
              <a:extLst>
                <a:ext uri="{FF2B5EF4-FFF2-40B4-BE49-F238E27FC236}">
                  <a16:creationId xmlns:a16="http://schemas.microsoft.com/office/drawing/2014/main" id="{C3BF0D71-D3AB-B882-72CE-B1392CD8C035}"/>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787;p18">
              <a:extLst>
                <a:ext uri="{FF2B5EF4-FFF2-40B4-BE49-F238E27FC236}">
                  <a16:creationId xmlns:a16="http://schemas.microsoft.com/office/drawing/2014/main" id="{F3A50733-6031-A235-9EED-876EBCAAA5D9}"/>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788;p18">
              <a:extLst>
                <a:ext uri="{FF2B5EF4-FFF2-40B4-BE49-F238E27FC236}">
                  <a16:creationId xmlns:a16="http://schemas.microsoft.com/office/drawing/2014/main" id="{84D6BD8B-A045-E8DC-A76B-0F659259168B}"/>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789;p18">
              <a:extLst>
                <a:ext uri="{FF2B5EF4-FFF2-40B4-BE49-F238E27FC236}">
                  <a16:creationId xmlns:a16="http://schemas.microsoft.com/office/drawing/2014/main" id="{34D8207E-ED37-CC2F-BE39-03CDF15DB254}"/>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790;p18">
              <a:extLst>
                <a:ext uri="{FF2B5EF4-FFF2-40B4-BE49-F238E27FC236}">
                  <a16:creationId xmlns:a16="http://schemas.microsoft.com/office/drawing/2014/main" id="{8A6C6E32-13EC-7851-21A0-B7073138B8AD}"/>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791;p18">
              <a:extLst>
                <a:ext uri="{FF2B5EF4-FFF2-40B4-BE49-F238E27FC236}">
                  <a16:creationId xmlns:a16="http://schemas.microsoft.com/office/drawing/2014/main" id="{79108131-1CC7-7B2C-26B9-09CAEF0DE5F0}"/>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792;p18">
              <a:extLst>
                <a:ext uri="{FF2B5EF4-FFF2-40B4-BE49-F238E27FC236}">
                  <a16:creationId xmlns:a16="http://schemas.microsoft.com/office/drawing/2014/main" id="{1B9E695F-425A-41C0-CA6E-ED7FAF0658DA}"/>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793;p18">
              <a:extLst>
                <a:ext uri="{FF2B5EF4-FFF2-40B4-BE49-F238E27FC236}">
                  <a16:creationId xmlns:a16="http://schemas.microsoft.com/office/drawing/2014/main" id="{B357B9AE-181E-E2F8-7ED5-D01F84FC01B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794;p18">
              <a:extLst>
                <a:ext uri="{FF2B5EF4-FFF2-40B4-BE49-F238E27FC236}">
                  <a16:creationId xmlns:a16="http://schemas.microsoft.com/office/drawing/2014/main" id="{169777E2-EA76-D442-6433-A173D4F4C082}"/>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795;p18">
              <a:extLst>
                <a:ext uri="{FF2B5EF4-FFF2-40B4-BE49-F238E27FC236}">
                  <a16:creationId xmlns:a16="http://schemas.microsoft.com/office/drawing/2014/main" id="{4C5B34C0-886B-AD6F-7CAC-2171B1DB68B2}"/>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796;p18">
              <a:extLst>
                <a:ext uri="{FF2B5EF4-FFF2-40B4-BE49-F238E27FC236}">
                  <a16:creationId xmlns:a16="http://schemas.microsoft.com/office/drawing/2014/main" id="{F89FE4F5-D990-824F-6100-417462C7F635}"/>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797;p18">
              <a:extLst>
                <a:ext uri="{FF2B5EF4-FFF2-40B4-BE49-F238E27FC236}">
                  <a16:creationId xmlns:a16="http://schemas.microsoft.com/office/drawing/2014/main" id="{0907B17C-E56B-5643-66E8-720CE78A3D28}"/>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798;p18">
              <a:extLst>
                <a:ext uri="{FF2B5EF4-FFF2-40B4-BE49-F238E27FC236}">
                  <a16:creationId xmlns:a16="http://schemas.microsoft.com/office/drawing/2014/main" id="{65B0C0DB-BBA1-229F-045F-81B6CADBD93A}"/>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799;p18">
              <a:extLst>
                <a:ext uri="{FF2B5EF4-FFF2-40B4-BE49-F238E27FC236}">
                  <a16:creationId xmlns:a16="http://schemas.microsoft.com/office/drawing/2014/main" id="{11BBE746-7ED1-7976-AF97-96E09D994F81}"/>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00;p18">
              <a:extLst>
                <a:ext uri="{FF2B5EF4-FFF2-40B4-BE49-F238E27FC236}">
                  <a16:creationId xmlns:a16="http://schemas.microsoft.com/office/drawing/2014/main" id="{0DB2A1A7-3075-BE83-29B4-305A8B0114E7}"/>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01;p18">
              <a:extLst>
                <a:ext uri="{FF2B5EF4-FFF2-40B4-BE49-F238E27FC236}">
                  <a16:creationId xmlns:a16="http://schemas.microsoft.com/office/drawing/2014/main" id="{EE754E81-FC2D-6E58-5741-EBA96E9B2475}"/>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02;p18">
              <a:extLst>
                <a:ext uri="{FF2B5EF4-FFF2-40B4-BE49-F238E27FC236}">
                  <a16:creationId xmlns:a16="http://schemas.microsoft.com/office/drawing/2014/main" id="{0F1AC5E7-8828-14B0-5783-B14F8C00C3D7}"/>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03;p18">
              <a:extLst>
                <a:ext uri="{FF2B5EF4-FFF2-40B4-BE49-F238E27FC236}">
                  <a16:creationId xmlns:a16="http://schemas.microsoft.com/office/drawing/2014/main" id="{4D61BF3A-2DB2-3837-BE0C-A502CB4FD252}"/>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04;p18">
              <a:extLst>
                <a:ext uri="{FF2B5EF4-FFF2-40B4-BE49-F238E27FC236}">
                  <a16:creationId xmlns:a16="http://schemas.microsoft.com/office/drawing/2014/main" id="{5381563B-CAB8-1A19-3A1F-178F3D668D2E}"/>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05;p18">
              <a:extLst>
                <a:ext uri="{FF2B5EF4-FFF2-40B4-BE49-F238E27FC236}">
                  <a16:creationId xmlns:a16="http://schemas.microsoft.com/office/drawing/2014/main" id="{042EFC79-4D6E-04BF-25A9-7D1DF7FCD7E2}"/>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06;p18">
              <a:extLst>
                <a:ext uri="{FF2B5EF4-FFF2-40B4-BE49-F238E27FC236}">
                  <a16:creationId xmlns:a16="http://schemas.microsoft.com/office/drawing/2014/main" id="{3970F440-6ED7-7F67-567D-8D298D9D1191}"/>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07;p18">
              <a:extLst>
                <a:ext uri="{FF2B5EF4-FFF2-40B4-BE49-F238E27FC236}">
                  <a16:creationId xmlns:a16="http://schemas.microsoft.com/office/drawing/2014/main" id="{32D44A1E-CA16-F287-FEDF-137A07966A79}"/>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08;p18">
              <a:extLst>
                <a:ext uri="{FF2B5EF4-FFF2-40B4-BE49-F238E27FC236}">
                  <a16:creationId xmlns:a16="http://schemas.microsoft.com/office/drawing/2014/main" id="{D6EDA680-964A-FFC6-5D7C-45FBD1362E6D}"/>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09;p18">
              <a:extLst>
                <a:ext uri="{FF2B5EF4-FFF2-40B4-BE49-F238E27FC236}">
                  <a16:creationId xmlns:a16="http://schemas.microsoft.com/office/drawing/2014/main" id="{8B4B5AB5-490C-FAAE-0D27-DBE5C1FCC138}"/>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10;p18">
              <a:extLst>
                <a:ext uri="{FF2B5EF4-FFF2-40B4-BE49-F238E27FC236}">
                  <a16:creationId xmlns:a16="http://schemas.microsoft.com/office/drawing/2014/main" id="{5BA2CB7E-A187-BB6F-52D6-73955510E29D}"/>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11;p18">
              <a:extLst>
                <a:ext uri="{FF2B5EF4-FFF2-40B4-BE49-F238E27FC236}">
                  <a16:creationId xmlns:a16="http://schemas.microsoft.com/office/drawing/2014/main" id="{9977688D-1A78-DACB-DEFD-063FC3F6DF89}"/>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12;p18">
              <a:extLst>
                <a:ext uri="{FF2B5EF4-FFF2-40B4-BE49-F238E27FC236}">
                  <a16:creationId xmlns:a16="http://schemas.microsoft.com/office/drawing/2014/main" id="{43AD5377-DF38-0812-1A76-35172743D1B4}"/>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13;p18">
              <a:extLst>
                <a:ext uri="{FF2B5EF4-FFF2-40B4-BE49-F238E27FC236}">
                  <a16:creationId xmlns:a16="http://schemas.microsoft.com/office/drawing/2014/main" id="{A2050A6E-385F-6742-CB76-CFC9B6E467B1}"/>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14;p18">
              <a:extLst>
                <a:ext uri="{FF2B5EF4-FFF2-40B4-BE49-F238E27FC236}">
                  <a16:creationId xmlns:a16="http://schemas.microsoft.com/office/drawing/2014/main" id="{51FE5EA9-9136-1423-0D10-304CB6444A74}"/>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15;p18">
              <a:extLst>
                <a:ext uri="{FF2B5EF4-FFF2-40B4-BE49-F238E27FC236}">
                  <a16:creationId xmlns:a16="http://schemas.microsoft.com/office/drawing/2014/main" id="{4B7D9052-5190-40A8-082E-DD81CEA5EC7D}"/>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16;p18">
              <a:extLst>
                <a:ext uri="{FF2B5EF4-FFF2-40B4-BE49-F238E27FC236}">
                  <a16:creationId xmlns:a16="http://schemas.microsoft.com/office/drawing/2014/main" id="{A72CD10C-F1DC-DB58-4005-E815F61A6A9F}"/>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17;p18">
              <a:extLst>
                <a:ext uri="{FF2B5EF4-FFF2-40B4-BE49-F238E27FC236}">
                  <a16:creationId xmlns:a16="http://schemas.microsoft.com/office/drawing/2014/main" id="{B7F7F98F-D175-2899-9226-186E9EB8CD8E}"/>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18;p18">
              <a:extLst>
                <a:ext uri="{FF2B5EF4-FFF2-40B4-BE49-F238E27FC236}">
                  <a16:creationId xmlns:a16="http://schemas.microsoft.com/office/drawing/2014/main" id="{7E38A2A7-D181-ADE9-4F6B-41FC3FCEC634}"/>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72" name="Google Shape;819;p18">
              <a:extLst>
                <a:ext uri="{FF2B5EF4-FFF2-40B4-BE49-F238E27FC236}">
                  <a16:creationId xmlns:a16="http://schemas.microsoft.com/office/drawing/2014/main" id="{FFE121C6-CF09-14A2-1B5F-D5DDD02F0510}"/>
                </a:ext>
              </a:extLst>
            </p:cNvPr>
            <p:cNvGrpSpPr/>
            <p:nvPr/>
          </p:nvGrpSpPr>
          <p:grpSpPr>
            <a:xfrm>
              <a:off x="3923682" y="3244965"/>
              <a:ext cx="195764" cy="131404"/>
              <a:chOff x="5733332" y="4102215"/>
              <a:chExt cx="195764" cy="131404"/>
            </a:xfrm>
          </p:grpSpPr>
          <p:sp>
            <p:nvSpPr>
              <p:cNvPr id="897" name="Google Shape;820;p18">
                <a:extLst>
                  <a:ext uri="{FF2B5EF4-FFF2-40B4-BE49-F238E27FC236}">
                    <a16:creationId xmlns:a16="http://schemas.microsoft.com/office/drawing/2014/main" id="{F0E97A90-890E-DFDE-1575-DD647F288C3D}"/>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21;p18">
                <a:extLst>
                  <a:ext uri="{FF2B5EF4-FFF2-40B4-BE49-F238E27FC236}">
                    <a16:creationId xmlns:a16="http://schemas.microsoft.com/office/drawing/2014/main" id="{AA2C688D-3C3E-1F69-3458-1EA1736B493C}"/>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22;p18">
                <a:extLst>
                  <a:ext uri="{FF2B5EF4-FFF2-40B4-BE49-F238E27FC236}">
                    <a16:creationId xmlns:a16="http://schemas.microsoft.com/office/drawing/2014/main" id="{7DFBF99E-D1CE-42E6-DC58-657787763902}"/>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823;p18">
                <a:extLst>
                  <a:ext uri="{FF2B5EF4-FFF2-40B4-BE49-F238E27FC236}">
                    <a16:creationId xmlns:a16="http://schemas.microsoft.com/office/drawing/2014/main" id="{9B557B29-66BE-13DF-0F8B-EE91471EB266}"/>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824;p18">
                <a:extLst>
                  <a:ext uri="{FF2B5EF4-FFF2-40B4-BE49-F238E27FC236}">
                    <a16:creationId xmlns:a16="http://schemas.microsoft.com/office/drawing/2014/main" id="{C04EC246-63B3-0D21-945D-6AF83432EF38}"/>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825;p18">
                <a:extLst>
                  <a:ext uri="{FF2B5EF4-FFF2-40B4-BE49-F238E27FC236}">
                    <a16:creationId xmlns:a16="http://schemas.microsoft.com/office/drawing/2014/main" id="{D9A1187A-2DE9-3438-ACE0-060546B12C3B}"/>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826;p18">
                <a:extLst>
                  <a:ext uri="{FF2B5EF4-FFF2-40B4-BE49-F238E27FC236}">
                    <a16:creationId xmlns:a16="http://schemas.microsoft.com/office/drawing/2014/main" id="{CEEA5B33-CC44-0CAC-5AE7-714F0156FB08}"/>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827;p18">
                <a:extLst>
                  <a:ext uri="{FF2B5EF4-FFF2-40B4-BE49-F238E27FC236}">
                    <a16:creationId xmlns:a16="http://schemas.microsoft.com/office/drawing/2014/main" id="{57789809-5897-9D41-0322-D4BBE50564F3}"/>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828;p18">
                <a:extLst>
                  <a:ext uri="{FF2B5EF4-FFF2-40B4-BE49-F238E27FC236}">
                    <a16:creationId xmlns:a16="http://schemas.microsoft.com/office/drawing/2014/main" id="{2DEA4049-71BF-E4F0-2B86-5A2A701212C2}"/>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29;p18">
              <a:extLst>
                <a:ext uri="{FF2B5EF4-FFF2-40B4-BE49-F238E27FC236}">
                  <a16:creationId xmlns:a16="http://schemas.microsoft.com/office/drawing/2014/main" id="{098A64AA-9C90-2E63-1F6D-684382CF5B83}"/>
                </a:ext>
              </a:extLst>
            </p:cNvPr>
            <p:cNvGrpSpPr/>
            <p:nvPr/>
          </p:nvGrpSpPr>
          <p:grpSpPr>
            <a:xfrm flipH="1">
              <a:off x="3829267" y="2465054"/>
              <a:ext cx="683694" cy="518573"/>
              <a:chOff x="6621095" y="1452181"/>
              <a:chExt cx="330894" cy="250785"/>
            </a:xfrm>
          </p:grpSpPr>
          <p:sp>
            <p:nvSpPr>
              <p:cNvPr id="892" name="Google Shape;830;p18">
                <a:extLst>
                  <a:ext uri="{FF2B5EF4-FFF2-40B4-BE49-F238E27FC236}">
                    <a16:creationId xmlns:a16="http://schemas.microsoft.com/office/drawing/2014/main" id="{884114EB-760A-D3F9-05AD-B7706E6FE654}"/>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31;p18">
                <a:extLst>
                  <a:ext uri="{FF2B5EF4-FFF2-40B4-BE49-F238E27FC236}">
                    <a16:creationId xmlns:a16="http://schemas.microsoft.com/office/drawing/2014/main" id="{4801F48F-78DE-1006-ED55-00DCBCAB588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32;p18">
                <a:extLst>
                  <a:ext uri="{FF2B5EF4-FFF2-40B4-BE49-F238E27FC236}">
                    <a16:creationId xmlns:a16="http://schemas.microsoft.com/office/drawing/2014/main" id="{6E08F0AC-A887-1D9E-F8C0-27DA3CBED63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33;p18">
                <a:extLst>
                  <a:ext uri="{FF2B5EF4-FFF2-40B4-BE49-F238E27FC236}">
                    <a16:creationId xmlns:a16="http://schemas.microsoft.com/office/drawing/2014/main" id="{D3B2C025-BA6A-17CD-5FE8-1434EF69275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34;p18">
                <a:extLst>
                  <a:ext uri="{FF2B5EF4-FFF2-40B4-BE49-F238E27FC236}">
                    <a16:creationId xmlns:a16="http://schemas.microsoft.com/office/drawing/2014/main" id="{F132ADCB-84E8-2478-5FB8-09FDC5474DE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4" name="Google Shape;835;p18">
              <a:extLst>
                <a:ext uri="{FF2B5EF4-FFF2-40B4-BE49-F238E27FC236}">
                  <a16:creationId xmlns:a16="http://schemas.microsoft.com/office/drawing/2014/main" id="{47F8DB9C-1AC9-6260-C037-0B55EEE64D06}"/>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36;p18">
              <a:extLst>
                <a:ext uri="{FF2B5EF4-FFF2-40B4-BE49-F238E27FC236}">
                  <a16:creationId xmlns:a16="http://schemas.microsoft.com/office/drawing/2014/main" id="{3F51EEDF-EB7D-0DBD-A9B6-49AD87546D06}"/>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37;p18">
              <a:extLst>
                <a:ext uri="{FF2B5EF4-FFF2-40B4-BE49-F238E27FC236}">
                  <a16:creationId xmlns:a16="http://schemas.microsoft.com/office/drawing/2014/main" id="{C0F89428-E03E-588D-A484-CFC2A998A6B0}"/>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38;p18">
              <a:extLst>
                <a:ext uri="{FF2B5EF4-FFF2-40B4-BE49-F238E27FC236}">
                  <a16:creationId xmlns:a16="http://schemas.microsoft.com/office/drawing/2014/main" id="{860CDDE0-049F-E8C7-9A4F-95D41070E9ED}"/>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39;p18">
              <a:extLst>
                <a:ext uri="{FF2B5EF4-FFF2-40B4-BE49-F238E27FC236}">
                  <a16:creationId xmlns:a16="http://schemas.microsoft.com/office/drawing/2014/main" id="{CB1DAC6E-AD27-F2CA-2385-44E43108281A}"/>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40;p18">
              <a:extLst>
                <a:ext uri="{FF2B5EF4-FFF2-40B4-BE49-F238E27FC236}">
                  <a16:creationId xmlns:a16="http://schemas.microsoft.com/office/drawing/2014/main" id="{0FDEA82E-9538-EAC8-9381-1D0D21A0E4C7}"/>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41;p18">
              <a:extLst>
                <a:ext uri="{FF2B5EF4-FFF2-40B4-BE49-F238E27FC236}">
                  <a16:creationId xmlns:a16="http://schemas.microsoft.com/office/drawing/2014/main" id="{FD927843-44D3-38CF-59EC-D4CD30419645}"/>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42;p18">
              <a:extLst>
                <a:ext uri="{FF2B5EF4-FFF2-40B4-BE49-F238E27FC236}">
                  <a16:creationId xmlns:a16="http://schemas.microsoft.com/office/drawing/2014/main" id="{A6497E99-4B12-DE9B-0EF6-9C3D36797930}"/>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43;p18">
              <a:extLst>
                <a:ext uri="{FF2B5EF4-FFF2-40B4-BE49-F238E27FC236}">
                  <a16:creationId xmlns:a16="http://schemas.microsoft.com/office/drawing/2014/main" id="{71710F39-C141-6DBC-A39C-1AE370A84504}"/>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44;p18">
              <a:extLst>
                <a:ext uri="{FF2B5EF4-FFF2-40B4-BE49-F238E27FC236}">
                  <a16:creationId xmlns:a16="http://schemas.microsoft.com/office/drawing/2014/main" id="{83C616F1-AD30-3639-3A6D-F447AAEBD0D3}"/>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45;p18">
              <a:extLst>
                <a:ext uri="{FF2B5EF4-FFF2-40B4-BE49-F238E27FC236}">
                  <a16:creationId xmlns:a16="http://schemas.microsoft.com/office/drawing/2014/main" id="{784040D9-5320-9E36-D17B-87A37DD382C4}"/>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46;p18">
              <a:extLst>
                <a:ext uri="{FF2B5EF4-FFF2-40B4-BE49-F238E27FC236}">
                  <a16:creationId xmlns:a16="http://schemas.microsoft.com/office/drawing/2014/main" id="{4B472B9B-DA02-AC6D-475B-673DA440E51C}"/>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47;p18">
              <a:extLst>
                <a:ext uri="{FF2B5EF4-FFF2-40B4-BE49-F238E27FC236}">
                  <a16:creationId xmlns:a16="http://schemas.microsoft.com/office/drawing/2014/main" id="{83068DDC-0D43-E52E-6002-1646B66D4BD5}"/>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48;p18">
              <a:extLst>
                <a:ext uri="{FF2B5EF4-FFF2-40B4-BE49-F238E27FC236}">
                  <a16:creationId xmlns:a16="http://schemas.microsoft.com/office/drawing/2014/main" id="{05B6D413-CC44-5956-F720-F7CF5AB21323}"/>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49;p18">
              <a:extLst>
                <a:ext uri="{FF2B5EF4-FFF2-40B4-BE49-F238E27FC236}">
                  <a16:creationId xmlns:a16="http://schemas.microsoft.com/office/drawing/2014/main" id="{331C9606-F696-713C-A15F-6BB6CC1B83C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50;p18">
              <a:extLst>
                <a:ext uri="{FF2B5EF4-FFF2-40B4-BE49-F238E27FC236}">
                  <a16:creationId xmlns:a16="http://schemas.microsoft.com/office/drawing/2014/main" id="{D5103FD9-DD98-FD16-17ED-5A409290E6A0}"/>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51;p18">
              <a:extLst>
                <a:ext uri="{FF2B5EF4-FFF2-40B4-BE49-F238E27FC236}">
                  <a16:creationId xmlns:a16="http://schemas.microsoft.com/office/drawing/2014/main" id="{F59B012F-CF34-D919-42DB-787C60E714DC}"/>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52;p18">
              <a:extLst>
                <a:ext uri="{FF2B5EF4-FFF2-40B4-BE49-F238E27FC236}">
                  <a16:creationId xmlns:a16="http://schemas.microsoft.com/office/drawing/2014/main" id="{773D8D7D-A5C1-5C75-D4C2-8D78A508C74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62559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latin typeface="Verdana"/>
              </a:rPr>
              <a:t>Topics Covered</a:t>
            </a:r>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sp>
        <p:nvSpPr>
          <p:cNvPr id="600" name="Rectangle 599">
            <a:extLst>
              <a:ext uri="{FF2B5EF4-FFF2-40B4-BE49-F238E27FC236}">
                <a16:creationId xmlns:a16="http://schemas.microsoft.com/office/drawing/2014/main" id="{1FB17DCB-1955-AC08-EC02-6F355A962C22}"/>
              </a:ext>
            </a:extLst>
          </p:cNvPr>
          <p:cNvSpPr/>
          <p:nvPr/>
        </p:nvSpPr>
        <p:spPr>
          <a:xfrm>
            <a:off x="466479" y="1792322"/>
            <a:ext cx="1416127" cy="73474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Verdana"/>
                <a:ea typeface="Verdana"/>
              </a:rPr>
              <a:t>Inheritance</a:t>
            </a:r>
          </a:p>
        </p:txBody>
      </p:sp>
      <p:sp>
        <p:nvSpPr>
          <p:cNvPr id="601" name="Rectangle 600">
            <a:extLst>
              <a:ext uri="{FF2B5EF4-FFF2-40B4-BE49-F238E27FC236}">
                <a16:creationId xmlns:a16="http://schemas.microsoft.com/office/drawing/2014/main" id="{A8ED7676-E494-5BA3-AED4-A5D846969641}"/>
              </a:ext>
            </a:extLst>
          </p:cNvPr>
          <p:cNvSpPr/>
          <p:nvPr/>
        </p:nvSpPr>
        <p:spPr>
          <a:xfrm>
            <a:off x="2145887" y="1792231"/>
            <a:ext cx="1239356" cy="73474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Verdana"/>
                <a:ea typeface="Verdana"/>
              </a:rPr>
              <a:t>Interface</a:t>
            </a:r>
          </a:p>
        </p:txBody>
      </p:sp>
      <p:sp>
        <p:nvSpPr>
          <p:cNvPr id="602" name="Rectangle 601">
            <a:extLst>
              <a:ext uri="{FF2B5EF4-FFF2-40B4-BE49-F238E27FC236}">
                <a16:creationId xmlns:a16="http://schemas.microsoft.com/office/drawing/2014/main" id="{FE901605-851D-9E93-A429-865902E485B2}"/>
              </a:ext>
            </a:extLst>
          </p:cNvPr>
          <p:cNvSpPr/>
          <p:nvPr/>
        </p:nvSpPr>
        <p:spPr>
          <a:xfrm>
            <a:off x="3713307" y="1801507"/>
            <a:ext cx="1389649" cy="73474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latin typeface="Verdana"/>
                <a:ea typeface="Verdana"/>
              </a:rPr>
              <a:t>Abstraction</a:t>
            </a:r>
          </a:p>
        </p:txBody>
      </p:sp>
      <p:sp>
        <p:nvSpPr>
          <p:cNvPr id="603" name="Rectangle 602">
            <a:extLst>
              <a:ext uri="{FF2B5EF4-FFF2-40B4-BE49-F238E27FC236}">
                <a16:creationId xmlns:a16="http://schemas.microsoft.com/office/drawing/2014/main" id="{2D7CFFF0-E7E8-CA5A-1A30-6C9A10D4C321}"/>
              </a:ext>
            </a:extLst>
          </p:cNvPr>
          <p:cNvSpPr/>
          <p:nvPr/>
        </p:nvSpPr>
        <p:spPr>
          <a:xfrm>
            <a:off x="2164303" y="4132250"/>
            <a:ext cx="1220940" cy="73474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sz="1100" dirty="0">
              <a:latin typeface="Verdana"/>
              <a:ea typeface="Verdana"/>
            </a:endParaRPr>
          </a:p>
          <a:p>
            <a:pPr algn="ctr"/>
            <a:r>
              <a:rPr lang="en-US" sz="1400" dirty="0">
                <a:latin typeface="Verdana"/>
                <a:ea typeface="Verdana"/>
              </a:rPr>
              <a:t>Lambdas</a:t>
            </a:r>
          </a:p>
          <a:p>
            <a:pPr algn="ctr"/>
            <a:endParaRPr lang="en-US" dirty="0">
              <a:latin typeface="Verdana"/>
              <a:ea typeface="Verdana"/>
              <a:cs typeface="Arial"/>
            </a:endParaRPr>
          </a:p>
        </p:txBody>
      </p:sp>
      <p:sp>
        <p:nvSpPr>
          <p:cNvPr id="604" name="Rectangle 603">
            <a:extLst>
              <a:ext uri="{FF2B5EF4-FFF2-40B4-BE49-F238E27FC236}">
                <a16:creationId xmlns:a16="http://schemas.microsoft.com/office/drawing/2014/main" id="{5E385D1A-8BE2-A60A-CA7F-4F2199C4D236}"/>
              </a:ext>
            </a:extLst>
          </p:cNvPr>
          <p:cNvSpPr/>
          <p:nvPr/>
        </p:nvSpPr>
        <p:spPr>
          <a:xfrm>
            <a:off x="2144037" y="2953212"/>
            <a:ext cx="1231250" cy="7793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sz="1100" dirty="0">
              <a:latin typeface="Verdana"/>
              <a:ea typeface="Verdana"/>
            </a:endParaRPr>
          </a:p>
          <a:p>
            <a:pPr algn="ctr"/>
            <a:endParaRPr lang="en-US" sz="1100" dirty="0">
              <a:latin typeface="Verdana"/>
              <a:ea typeface="Verdana"/>
            </a:endParaRPr>
          </a:p>
          <a:p>
            <a:pPr algn="ctr"/>
            <a:r>
              <a:rPr lang="en-US" sz="1400" dirty="0">
                <a:latin typeface="Verdana"/>
                <a:ea typeface="Verdana"/>
              </a:rPr>
              <a:t>Lists</a:t>
            </a:r>
            <a:br>
              <a:rPr lang="en-US" sz="1100" dirty="0">
                <a:latin typeface="Verdana"/>
                <a:ea typeface="Verdana"/>
              </a:rPr>
            </a:br>
            <a:r>
              <a:rPr lang="en-US" sz="1100" dirty="0">
                <a:latin typeface="Verdana"/>
                <a:ea typeface="Verdana"/>
              </a:rPr>
              <a:t> </a:t>
            </a:r>
            <a:endParaRPr lang="en-US" dirty="0">
              <a:latin typeface="Verdana"/>
              <a:ea typeface="Verdana"/>
              <a:cs typeface="Arial"/>
            </a:endParaRPr>
          </a:p>
          <a:p>
            <a:pPr algn="ctr"/>
            <a:endParaRPr lang="en-US" dirty="0">
              <a:latin typeface="Verdana"/>
              <a:ea typeface="Verdana"/>
              <a:cs typeface="Arial"/>
            </a:endParaRPr>
          </a:p>
        </p:txBody>
      </p:sp>
      <p:sp>
        <p:nvSpPr>
          <p:cNvPr id="605" name="Rectangle 604">
            <a:extLst>
              <a:ext uri="{FF2B5EF4-FFF2-40B4-BE49-F238E27FC236}">
                <a16:creationId xmlns:a16="http://schemas.microsoft.com/office/drawing/2014/main" id="{72F673F9-52DD-DAFC-3F29-196E73E40155}"/>
              </a:ext>
            </a:extLst>
          </p:cNvPr>
          <p:cNvSpPr/>
          <p:nvPr/>
        </p:nvSpPr>
        <p:spPr>
          <a:xfrm>
            <a:off x="3720265" y="2952572"/>
            <a:ext cx="1386745" cy="77527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sz="1100" dirty="0">
              <a:latin typeface="Verdana"/>
              <a:ea typeface="Verdana"/>
            </a:endParaRPr>
          </a:p>
          <a:p>
            <a:pPr algn="ctr"/>
            <a:endParaRPr lang="en-US" sz="1100" dirty="0">
              <a:latin typeface="Verdana"/>
              <a:ea typeface="Verdana"/>
            </a:endParaRPr>
          </a:p>
          <a:p>
            <a:pPr algn="ctr"/>
            <a:r>
              <a:rPr lang="en-US" sz="1400" dirty="0">
                <a:latin typeface="Verdana"/>
                <a:ea typeface="Verdana"/>
              </a:rPr>
              <a:t>Stacks</a:t>
            </a:r>
            <a:br>
              <a:rPr lang="en-US" sz="1100" dirty="0">
                <a:latin typeface="Verdana"/>
                <a:ea typeface="Verdana"/>
              </a:rPr>
            </a:br>
            <a:r>
              <a:rPr lang="en-US" sz="1100" dirty="0">
                <a:latin typeface="Verdana"/>
                <a:ea typeface="Verdana"/>
              </a:rPr>
              <a:t> </a:t>
            </a:r>
            <a:endParaRPr lang="en-US" dirty="0">
              <a:latin typeface="Verdana"/>
              <a:ea typeface="Verdana"/>
              <a:cs typeface="Arial"/>
            </a:endParaRPr>
          </a:p>
          <a:p>
            <a:pPr algn="ctr"/>
            <a:endParaRPr lang="en-US" dirty="0">
              <a:latin typeface="Verdana"/>
              <a:ea typeface="Verdana"/>
              <a:cs typeface="Arial"/>
            </a:endParaRPr>
          </a:p>
        </p:txBody>
      </p:sp>
      <p:grpSp>
        <p:nvGrpSpPr>
          <p:cNvPr id="608" name="Google Shape;1047;p24">
            <a:extLst>
              <a:ext uri="{FF2B5EF4-FFF2-40B4-BE49-F238E27FC236}">
                <a16:creationId xmlns:a16="http://schemas.microsoft.com/office/drawing/2014/main" id="{16875F3D-7B22-B383-8169-5634223C73B1}"/>
              </a:ext>
            </a:extLst>
          </p:cNvPr>
          <p:cNvGrpSpPr/>
          <p:nvPr/>
        </p:nvGrpSpPr>
        <p:grpSpPr>
          <a:xfrm>
            <a:off x="5265516" y="1127303"/>
            <a:ext cx="3205764" cy="2817900"/>
            <a:chOff x="2012475" y="393272"/>
            <a:chExt cx="4440240" cy="4609126"/>
          </a:xfrm>
        </p:grpSpPr>
        <p:sp>
          <p:nvSpPr>
            <p:cNvPr id="609" name="Google Shape;1048;p24">
              <a:extLst>
                <a:ext uri="{FF2B5EF4-FFF2-40B4-BE49-F238E27FC236}">
                  <a16:creationId xmlns:a16="http://schemas.microsoft.com/office/drawing/2014/main" id="{F9409D30-4222-BB76-74C5-8FBFE71F8ACF}"/>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1049;p24">
              <a:extLst>
                <a:ext uri="{FF2B5EF4-FFF2-40B4-BE49-F238E27FC236}">
                  <a16:creationId xmlns:a16="http://schemas.microsoft.com/office/drawing/2014/main" id="{D4E31E83-C6D9-309E-21B8-D9D1CDF676EE}"/>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1050;p24">
              <a:extLst>
                <a:ext uri="{FF2B5EF4-FFF2-40B4-BE49-F238E27FC236}">
                  <a16:creationId xmlns:a16="http://schemas.microsoft.com/office/drawing/2014/main" id="{B3C524FB-3362-3D7D-E0AF-29CB0C4B4A35}"/>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1051;p24">
              <a:extLst>
                <a:ext uri="{FF2B5EF4-FFF2-40B4-BE49-F238E27FC236}">
                  <a16:creationId xmlns:a16="http://schemas.microsoft.com/office/drawing/2014/main" id="{60D0B7FE-A1D9-6F56-56CC-C586D5902202}"/>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1052;p24">
              <a:extLst>
                <a:ext uri="{FF2B5EF4-FFF2-40B4-BE49-F238E27FC236}">
                  <a16:creationId xmlns:a16="http://schemas.microsoft.com/office/drawing/2014/main" id="{9DA5C7B0-021D-567B-3693-BDA11785048C}"/>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1053;p24">
              <a:extLst>
                <a:ext uri="{FF2B5EF4-FFF2-40B4-BE49-F238E27FC236}">
                  <a16:creationId xmlns:a16="http://schemas.microsoft.com/office/drawing/2014/main" id="{D964E0C5-D81D-9B29-AC2A-1588FEC7D170}"/>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1054;p24">
              <a:extLst>
                <a:ext uri="{FF2B5EF4-FFF2-40B4-BE49-F238E27FC236}">
                  <a16:creationId xmlns:a16="http://schemas.microsoft.com/office/drawing/2014/main" id="{307948CB-B35F-06A2-DAF2-094FC75E237C}"/>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1055;p24">
              <a:extLst>
                <a:ext uri="{FF2B5EF4-FFF2-40B4-BE49-F238E27FC236}">
                  <a16:creationId xmlns:a16="http://schemas.microsoft.com/office/drawing/2014/main" id="{768E96DD-BE3A-25F8-703D-17D51526874F}"/>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1056;p24">
              <a:extLst>
                <a:ext uri="{FF2B5EF4-FFF2-40B4-BE49-F238E27FC236}">
                  <a16:creationId xmlns:a16="http://schemas.microsoft.com/office/drawing/2014/main" id="{F37F9910-3FA7-0629-C102-DF6615389910}"/>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1057;p24">
              <a:extLst>
                <a:ext uri="{FF2B5EF4-FFF2-40B4-BE49-F238E27FC236}">
                  <a16:creationId xmlns:a16="http://schemas.microsoft.com/office/drawing/2014/main" id="{97603190-6593-C138-BEED-26EF5486CB6E}"/>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1058;p24">
              <a:extLst>
                <a:ext uri="{FF2B5EF4-FFF2-40B4-BE49-F238E27FC236}">
                  <a16:creationId xmlns:a16="http://schemas.microsoft.com/office/drawing/2014/main" id="{5E2FC865-ED33-31CC-BA0C-C867DAB83872}"/>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1059;p24">
              <a:extLst>
                <a:ext uri="{FF2B5EF4-FFF2-40B4-BE49-F238E27FC236}">
                  <a16:creationId xmlns:a16="http://schemas.microsoft.com/office/drawing/2014/main" id="{837AB299-110C-3FA3-C1E3-D3890A8E4605}"/>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1060;p24">
              <a:extLst>
                <a:ext uri="{FF2B5EF4-FFF2-40B4-BE49-F238E27FC236}">
                  <a16:creationId xmlns:a16="http://schemas.microsoft.com/office/drawing/2014/main" id="{058DB7F8-20D7-4167-C484-D6E32308A12F}"/>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1061;p24">
              <a:extLst>
                <a:ext uri="{FF2B5EF4-FFF2-40B4-BE49-F238E27FC236}">
                  <a16:creationId xmlns:a16="http://schemas.microsoft.com/office/drawing/2014/main" id="{3FC4DE32-876D-6916-FAF8-2E3555589CB3}"/>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1062;p24">
              <a:extLst>
                <a:ext uri="{FF2B5EF4-FFF2-40B4-BE49-F238E27FC236}">
                  <a16:creationId xmlns:a16="http://schemas.microsoft.com/office/drawing/2014/main" id="{BC38ED95-AC72-3CCE-4DB3-FDC5CD29D5F5}"/>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1063;p24">
              <a:extLst>
                <a:ext uri="{FF2B5EF4-FFF2-40B4-BE49-F238E27FC236}">
                  <a16:creationId xmlns:a16="http://schemas.microsoft.com/office/drawing/2014/main" id="{7B5BCC4F-216C-1A84-B1FA-0F0F88EE0245}"/>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1064;p24">
              <a:extLst>
                <a:ext uri="{FF2B5EF4-FFF2-40B4-BE49-F238E27FC236}">
                  <a16:creationId xmlns:a16="http://schemas.microsoft.com/office/drawing/2014/main" id="{CC234671-3D26-1272-5325-D0ED32851870}"/>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1065;p24">
              <a:extLst>
                <a:ext uri="{FF2B5EF4-FFF2-40B4-BE49-F238E27FC236}">
                  <a16:creationId xmlns:a16="http://schemas.microsoft.com/office/drawing/2014/main" id="{A7315CBD-E3B7-495D-15D3-8983670B05C7}"/>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1066;p24">
              <a:extLst>
                <a:ext uri="{FF2B5EF4-FFF2-40B4-BE49-F238E27FC236}">
                  <a16:creationId xmlns:a16="http://schemas.microsoft.com/office/drawing/2014/main" id="{F33EB8C0-BBBF-F21D-D529-CAFCE5363CC5}"/>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1067;p24">
              <a:extLst>
                <a:ext uri="{FF2B5EF4-FFF2-40B4-BE49-F238E27FC236}">
                  <a16:creationId xmlns:a16="http://schemas.microsoft.com/office/drawing/2014/main" id="{C74797A5-BF38-7608-59C3-55B545737F7A}"/>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1068;p24">
              <a:extLst>
                <a:ext uri="{FF2B5EF4-FFF2-40B4-BE49-F238E27FC236}">
                  <a16:creationId xmlns:a16="http://schemas.microsoft.com/office/drawing/2014/main" id="{88694C4C-FF30-3436-6FE2-4E14136BB9F2}"/>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1069;p24">
              <a:extLst>
                <a:ext uri="{FF2B5EF4-FFF2-40B4-BE49-F238E27FC236}">
                  <a16:creationId xmlns:a16="http://schemas.microsoft.com/office/drawing/2014/main" id="{1A9D915D-5A0B-191F-0605-5BB63F7925A8}"/>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1070;p24">
              <a:extLst>
                <a:ext uri="{FF2B5EF4-FFF2-40B4-BE49-F238E27FC236}">
                  <a16:creationId xmlns:a16="http://schemas.microsoft.com/office/drawing/2014/main" id="{B7A32F21-71DE-7D4B-01F2-2FFB473C702A}"/>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1071;p24">
              <a:extLst>
                <a:ext uri="{FF2B5EF4-FFF2-40B4-BE49-F238E27FC236}">
                  <a16:creationId xmlns:a16="http://schemas.microsoft.com/office/drawing/2014/main" id="{81426DD7-8C6D-C911-F4C0-34124A1DC54F}"/>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1072;p24">
              <a:extLst>
                <a:ext uri="{FF2B5EF4-FFF2-40B4-BE49-F238E27FC236}">
                  <a16:creationId xmlns:a16="http://schemas.microsoft.com/office/drawing/2014/main" id="{75878248-48AE-EF4F-E6A2-3A2F53C48D9A}"/>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1073;p24">
              <a:extLst>
                <a:ext uri="{FF2B5EF4-FFF2-40B4-BE49-F238E27FC236}">
                  <a16:creationId xmlns:a16="http://schemas.microsoft.com/office/drawing/2014/main" id="{91A46D19-FACD-4C0F-1555-220CE617302A}"/>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1074;p24">
              <a:extLst>
                <a:ext uri="{FF2B5EF4-FFF2-40B4-BE49-F238E27FC236}">
                  <a16:creationId xmlns:a16="http://schemas.microsoft.com/office/drawing/2014/main" id="{B52913D5-D805-7519-FB7E-F24F11204908}"/>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1075;p24">
              <a:extLst>
                <a:ext uri="{FF2B5EF4-FFF2-40B4-BE49-F238E27FC236}">
                  <a16:creationId xmlns:a16="http://schemas.microsoft.com/office/drawing/2014/main" id="{010B5918-2328-625B-7F9A-0F888ECDF9E0}"/>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1076;p24">
              <a:extLst>
                <a:ext uri="{FF2B5EF4-FFF2-40B4-BE49-F238E27FC236}">
                  <a16:creationId xmlns:a16="http://schemas.microsoft.com/office/drawing/2014/main" id="{7B681F2F-EE75-D2D1-0E3D-B20B60BA2357}"/>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1077;p24">
              <a:extLst>
                <a:ext uri="{FF2B5EF4-FFF2-40B4-BE49-F238E27FC236}">
                  <a16:creationId xmlns:a16="http://schemas.microsoft.com/office/drawing/2014/main" id="{6C4594B3-275F-90C9-45E6-AF55DDEA4C54}"/>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1078;p24">
              <a:extLst>
                <a:ext uri="{FF2B5EF4-FFF2-40B4-BE49-F238E27FC236}">
                  <a16:creationId xmlns:a16="http://schemas.microsoft.com/office/drawing/2014/main" id="{FF744179-B85F-3C44-72D3-3B247D1F8651}"/>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1079;p24">
              <a:extLst>
                <a:ext uri="{FF2B5EF4-FFF2-40B4-BE49-F238E27FC236}">
                  <a16:creationId xmlns:a16="http://schemas.microsoft.com/office/drawing/2014/main" id="{68F7B816-203D-A5C9-C212-26035AC8FF64}"/>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1080;p24">
              <a:extLst>
                <a:ext uri="{FF2B5EF4-FFF2-40B4-BE49-F238E27FC236}">
                  <a16:creationId xmlns:a16="http://schemas.microsoft.com/office/drawing/2014/main" id="{5B4D1D23-D1D0-599F-24EA-164F00FB25AE}"/>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1081;p24">
              <a:extLst>
                <a:ext uri="{FF2B5EF4-FFF2-40B4-BE49-F238E27FC236}">
                  <a16:creationId xmlns:a16="http://schemas.microsoft.com/office/drawing/2014/main" id="{6E978627-E565-19C1-65CD-410EC767323B}"/>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1082;p24">
              <a:extLst>
                <a:ext uri="{FF2B5EF4-FFF2-40B4-BE49-F238E27FC236}">
                  <a16:creationId xmlns:a16="http://schemas.microsoft.com/office/drawing/2014/main" id="{BBF6042B-38A3-795C-A92F-27B7AEEDDD9B}"/>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1083;p24">
              <a:extLst>
                <a:ext uri="{FF2B5EF4-FFF2-40B4-BE49-F238E27FC236}">
                  <a16:creationId xmlns:a16="http://schemas.microsoft.com/office/drawing/2014/main" id="{3D108B89-983C-64E0-5BCE-22D4EE2244D9}"/>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1084;p24">
              <a:extLst>
                <a:ext uri="{FF2B5EF4-FFF2-40B4-BE49-F238E27FC236}">
                  <a16:creationId xmlns:a16="http://schemas.microsoft.com/office/drawing/2014/main" id="{37A8EC88-6DF1-3A50-23DE-285E730E65F9}"/>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1085;p24">
              <a:extLst>
                <a:ext uri="{FF2B5EF4-FFF2-40B4-BE49-F238E27FC236}">
                  <a16:creationId xmlns:a16="http://schemas.microsoft.com/office/drawing/2014/main" id="{E7CEDFED-2B45-54E4-77D4-62255D14A0C5}"/>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1086;p24">
              <a:extLst>
                <a:ext uri="{FF2B5EF4-FFF2-40B4-BE49-F238E27FC236}">
                  <a16:creationId xmlns:a16="http://schemas.microsoft.com/office/drawing/2014/main" id="{AFE37B2C-268A-ABD3-A176-5DAC642E3F5A}"/>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1087;p24">
              <a:extLst>
                <a:ext uri="{FF2B5EF4-FFF2-40B4-BE49-F238E27FC236}">
                  <a16:creationId xmlns:a16="http://schemas.microsoft.com/office/drawing/2014/main" id="{17EE424F-2739-5DDF-6063-1A4EC2369615}"/>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1088;p24">
              <a:extLst>
                <a:ext uri="{FF2B5EF4-FFF2-40B4-BE49-F238E27FC236}">
                  <a16:creationId xmlns:a16="http://schemas.microsoft.com/office/drawing/2014/main" id="{1B2220EB-37D8-DF9E-0F58-0EE536DD13BB}"/>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1089;p24">
              <a:extLst>
                <a:ext uri="{FF2B5EF4-FFF2-40B4-BE49-F238E27FC236}">
                  <a16:creationId xmlns:a16="http://schemas.microsoft.com/office/drawing/2014/main" id="{80CD9D2F-BA96-8085-3C35-2E3A44F41B46}"/>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1090;p24">
              <a:extLst>
                <a:ext uri="{FF2B5EF4-FFF2-40B4-BE49-F238E27FC236}">
                  <a16:creationId xmlns:a16="http://schemas.microsoft.com/office/drawing/2014/main" id="{00B13381-AE21-8B96-23B1-8EC6DD221499}"/>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1091;p24">
              <a:extLst>
                <a:ext uri="{FF2B5EF4-FFF2-40B4-BE49-F238E27FC236}">
                  <a16:creationId xmlns:a16="http://schemas.microsoft.com/office/drawing/2014/main" id="{6DE83842-79D7-1CA3-D245-FECC5D925B0A}"/>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1092;p24">
              <a:extLst>
                <a:ext uri="{FF2B5EF4-FFF2-40B4-BE49-F238E27FC236}">
                  <a16:creationId xmlns:a16="http://schemas.microsoft.com/office/drawing/2014/main" id="{56BB2092-203E-9CE5-DD9B-5B56B6E05CA8}"/>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1093;p24">
              <a:extLst>
                <a:ext uri="{FF2B5EF4-FFF2-40B4-BE49-F238E27FC236}">
                  <a16:creationId xmlns:a16="http://schemas.microsoft.com/office/drawing/2014/main" id="{792EBD6E-BFC9-4BAD-EEEC-B6C277D98A32}"/>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1094;p24">
              <a:extLst>
                <a:ext uri="{FF2B5EF4-FFF2-40B4-BE49-F238E27FC236}">
                  <a16:creationId xmlns:a16="http://schemas.microsoft.com/office/drawing/2014/main" id="{134814C8-D4EB-97E5-FD05-C8CC43EE1D8F}"/>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1095;p24">
              <a:extLst>
                <a:ext uri="{FF2B5EF4-FFF2-40B4-BE49-F238E27FC236}">
                  <a16:creationId xmlns:a16="http://schemas.microsoft.com/office/drawing/2014/main" id="{90FF79F6-90C3-1E94-5B19-954318AD8363}"/>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1096;p24">
              <a:extLst>
                <a:ext uri="{FF2B5EF4-FFF2-40B4-BE49-F238E27FC236}">
                  <a16:creationId xmlns:a16="http://schemas.microsoft.com/office/drawing/2014/main" id="{1EDFF738-C746-1721-8C8A-23F934476C6D}"/>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1097;p24">
              <a:extLst>
                <a:ext uri="{FF2B5EF4-FFF2-40B4-BE49-F238E27FC236}">
                  <a16:creationId xmlns:a16="http://schemas.microsoft.com/office/drawing/2014/main" id="{CE0FD15C-CAF5-574F-9B70-D5740330EBC3}"/>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1098;p24">
              <a:extLst>
                <a:ext uri="{FF2B5EF4-FFF2-40B4-BE49-F238E27FC236}">
                  <a16:creationId xmlns:a16="http://schemas.microsoft.com/office/drawing/2014/main" id="{62814F77-04BD-F2E9-9BA6-905ABE2B0522}"/>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1099;p24">
              <a:extLst>
                <a:ext uri="{FF2B5EF4-FFF2-40B4-BE49-F238E27FC236}">
                  <a16:creationId xmlns:a16="http://schemas.microsoft.com/office/drawing/2014/main" id="{C18B91D4-C487-A334-0112-2D611212797C}"/>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1100;p24">
              <a:extLst>
                <a:ext uri="{FF2B5EF4-FFF2-40B4-BE49-F238E27FC236}">
                  <a16:creationId xmlns:a16="http://schemas.microsoft.com/office/drawing/2014/main" id="{B48963BA-9FE4-FF69-8AE1-0A2166099B2F}"/>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1101;p24">
              <a:extLst>
                <a:ext uri="{FF2B5EF4-FFF2-40B4-BE49-F238E27FC236}">
                  <a16:creationId xmlns:a16="http://schemas.microsoft.com/office/drawing/2014/main" id="{CCA74BF2-0807-B204-85A8-1597DC28AEF9}"/>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1102;p24">
              <a:extLst>
                <a:ext uri="{FF2B5EF4-FFF2-40B4-BE49-F238E27FC236}">
                  <a16:creationId xmlns:a16="http://schemas.microsoft.com/office/drawing/2014/main" id="{58AAC2CC-D720-B8D4-5359-96FDDC6027D8}"/>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1103;p24">
              <a:extLst>
                <a:ext uri="{FF2B5EF4-FFF2-40B4-BE49-F238E27FC236}">
                  <a16:creationId xmlns:a16="http://schemas.microsoft.com/office/drawing/2014/main" id="{05B0FC06-0804-4400-3F10-79E334113169}"/>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1104;p24">
              <a:extLst>
                <a:ext uri="{FF2B5EF4-FFF2-40B4-BE49-F238E27FC236}">
                  <a16:creationId xmlns:a16="http://schemas.microsoft.com/office/drawing/2014/main" id="{2F877402-1E47-F423-C800-62887A799C20}"/>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1105;p24">
              <a:extLst>
                <a:ext uri="{FF2B5EF4-FFF2-40B4-BE49-F238E27FC236}">
                  <a16:creationId xmlns:a16="http://schemas.microsoft.com/office/drawing/2014/main" id="{99E8C15D-FE87-BD41-A549-B225D6DBE33B}"/>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1106;p24">
              <a:extLst>
                <a:ext uri="{FF2B5EF4-FFF2-40B4-BE49-F238E27FC236}">
                  <a16:creationId xmlns:a16="http://schemas.microsoft.com/office/drawing/2014/main" id="{F88893FB-25D5-880D-7C4F-9902E7BEC626}"/>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1107;p24">
              <a:extLst>
                <a:ext uri="{FF2B5EF4-FFF2-40B4-BE49-F238E27FC236}">
                  <a16:creationId xmlns:a16="http://schemas.microsoft.com/office/drawing/2014/main" id="{3141F4D4-41AF-36E4-73D4-E4184788BE60}"/>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1108;p24">
              <a:extLst>
                <a:ext uri="{FF2B5EF4-FFF2-40B4-BE49-F238E27FC236}">
                  <a16:creationId xmlns:a16="http://schemas.microsoft.com/office/drawing/2014/main" id="{2DE808E9-0385-8C6A-44E7-BD868474DF18}"/>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1109;p24">
              <a:extLst>
                <a:ext uri="{FF2B5EF4-FFF2-40B4-BE49-F238E27FC236}">
                  <a16:creationId xmlns:a16="http://schemas.microsoft.com/office/drawing/2014/main" id="{9F6E6CDD-85A2-04E2-8D7E-CCC357C90E22}"/>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1110;p24">
              <a:extLst>
                <a:ext uri="{FF2B5EF4-FFF2-40B4-BE49-F238E27FC236}">
                  <a16:creationId xmlns:a16="http://schemas.microsoft.com/office/drawing/2014/main" id="{3502829E-EC25-B8B9-AFDD-96B549CAD49A}"/>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1111;p24">
              <a:extLst>
                <a:ext uri="{FF2B5EF4-FFF2-40B4-BE49-F238E27FC236}">
                  <a16:creationId xmlns:a16="http://schemas.microsoft.com/office/drawing/2014/main" id="{98FA1E5C-DB48-64AD-CD97-4E8A3A2D232B}"/>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1112;p24">
              <a:extLst>
                <a:ext uri="{FF2B5EF4-FFF2-40B4-BE49-F238E27FC236}">
                  <a16:creationId xmlns:a16="http://schemas.microsoft.com/office/drawing/2014/main" id="{5D3342EE-0415-1C8F-8E7E-364A7443F266}"/>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1113;p24">
              <a:extLst>
                <a:ext uri="{FF2B5EF4-FFF2-40B4-BE49-F238E27FC236}">
                  <a16:creationId xmlns:a16="http://schemas.microsoft.com/office/drawing/2014/main" id="{49230CA3-3DCF-1B1A-6CE2-00F7DE742239}"/>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1114;p24">
              <a:extLst>
                <a:ext uri="{FF2B5EF4-FFF2-40B4-BE49-F238E27FC236}">
                  <a16:creationId xmlns:a16="http://schemas.microsoft.com/office/drawing/2014/main" id="{F1EE4EA0-6FB7-7862-424F-7C663656D1FB}"/>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1115;p24">
              <a:extLst>
                <a:ext uri="{FF2B5EF4-FFF2-40B4-BE49-F238E27FC236}">
                  <a16:creationId xmlns:a16="http://schemas.microsoft.com/office/drawing/2014/main" id="{178C0B99-6BB1-4B5A-BF38-FC693F5B230F}"/>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1116;p24">
              <a:extLst>
                <a:ext uri="{FF2B5EF4-FFF2-40B4-BE49-F238E27FC236}">
                  <a16:creationId xmlns:a16="http://schemas.microsoft.com/office/drawing/2014/main" id="{A38B88FC-201C-C459-8FB7-0D9A03F30F8F}"/>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1117;p24">
              <a:extLst>
                <a:ext uri="{FF2B5EF4-FFF2-40B4-BE49-F238E27FC236}">
                  <a16:creationId xmlns:a16="http://schemas.microsoft.com/office/drawing/2014/main" id="{C21991DB-AA11-392E-3217-D1D84F259669}"/>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1118;p24">
              <a:extLst>
                <a:ext uri="{FF2B5EF4-FFF2-40B4-BE49-F238E27FC236}">
                  <a16:creationId xmlns:a16="http://schemas.microsoft.com/office/drawing/2014/main" id="{92AFDB35-1774-CE27-6F83-CDAEE9B7A276}"/>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1119;p24">
              <a:extLst>
                <a:ext uri="{FF2B5EF4-FFF2-40B4-BE49-F238E27FC236}">
                  <a16:creationId xmlns:a16="http://schemas.microsoft.com/office/drawing/2014/main" id="{E4FD9975-629B-0232-AE1F-2C66FB7B7EA7}"/>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1120;p24">
              <a:extLst>
                <a:ext uri="{FF2B5EF4-FFF2-40B4-BE49-F238E27FC236}">
                  <a16:creationId xmlns:a16="http://schemas.microsoft.com/office/drawing/2014/main" id="{6A8FB14D-D587-6809-A010-113EB98F00EC}"/>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1121;p24">
              <a:extLst>
                <a:ext uri="{FF2B5EF4-FFF2-40B4-BE49-F238E27FC236}">
                  <a16:creationId xmlns:a16="http://schemas.microsoft.com/office/drawing/2014/main" id="{414920E4-A9F6-E3BE-BC9F-8CA8D71F3CC5}"/>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1122;p24">
              <a:extLst>
                <a:ext uri="{FF2B5EF4-FFF2-40B4-BE49-F238E27FC236}">
                  <a16:creationId xmlns:a16="http://schemas.microsoft.com/office/drawing/2014/main" id="{2C28558F-FF60-8DE6-E208-B424EE1B53BF}"/>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1123;p24">
              <a:extLst>
                <a:ext uri="{FF2B5EF4-FFF2-40B4-BE49-F238E27FC236}">
                  <a16:creationId xmlns:a16="http://schemas.microsoft.com/office/drawing/2014/main" id="{27E18F5A-A9EF-6CA0-0FBD-F544F6D4E2A2}"/>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1124;p24">
              <a:extLst>
                <a:ext uri="{FF2B5EF4-FFF2-40B4-BE49-F238E27FC236}">
                  <a16:creationId xmlns:a16="http://schemas.microsoft.com/office/drawing/2014/main" id="{26576075-53B9-994E-8C1D-175585498046}"/>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1125;p24">
              <a:extLst>
                <a:ext uri="{FF2B5EF4-FFF2-40B4-BE49-F238E27FC236}">
                  <a16:creationId xmlns:a16="http://schemas.microsoft.com/office/drawing/2014/main" id="{D02C0ECD-8BE0-CABB-16EF-98E56232E335}"/>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1126;p24">
              <a:extLst>
                <a:ext uri="{FF2B5EF4-FFF2-40B4-BE49-F238E27FC236}">
                  <a16:creationId xmlns:a16="http://schemas.microsoft.com/office/drawing/2014/main" id="{F18F7FF5-C5ED-3F7A-B73A-F66B1D7587C3}"/>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1127;p24">
              <a:extLst>
                <a:ext uri="{FF2B5EF4-FFF2-40B4-BE49-F238E27FC236}">
                  <a16:creationId xmlns:a16="http://schemas.microsoft.com/office/drawing/2014/main" id="{725D0A53-5B6E-6368-1591-8A747FBC1F1C}"/>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1128;p24">
              <a:extLst>
                <a:ext uri="{FF2B5EF4-FFF2-40B4-BE49-F238E27FC236}">
                  <a16:creationId xmlns:a16="http://schemas.microsoft.com/office/drawing/2014/main" id="{5F91DA8F-A4FD-3AD4-8112-AC3CD5930778}"/>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1129;p24">
              <a:extLst>
                <a:ext uri="{FF2B5EF4-FFF2-40B4-BE49-F238E27FC236}">
                  <a16:creationId xmlns:a16="http://schemas.microsoft.com/office/drawing/2014/main" id="{6964171E-C954-C6E8-B63E-C018A0D2DF44}"/>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1130;p24">
              <a:extLst>
                <a:ext uri="{FF2B5EF4-FFF2-40B4-BE49-F238E27FC236}">
                  <a16:creationId xmlns:a16="http://schemas.microsoft.com/office/drawing/2014/main" id="{79288E61-2AEB-3C9E-66BB-A3B64A6F66A6}"/>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1131;p24">
              <a:extLst>
                <a:ext uri="{FF2B5EF4-FFF2-40B4-BE49-F238E27FC236}">
                  <a16:creationId xmlns:a16="http://schemas.microsoft.com/office/drawing/2014/main" id="{0606AD1F-7631-8619-0E9D-74E61C1AAF04}"/>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1132;p24">
              <a:extLst>
                <a:ext uri="{FF2B5EF4-FFF2-40B4-BE49-F238E27FC236}">
                  <a16:creationId xmlns:a16="http://schemas.microsoft.com/office/drawing/2014/main" id="{E47D7F30-A9CE-026E-449D-1CA516D0D385}"/>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1133;p24">
              <a:extLst>
                <a:ext uri="{FF2B5EF4-FFF2-40B4-BE49-F238E27FC236}">
                  <a16:creationId xmlns:a16="http://schemas.microsoft.com/office/drawing/2014/main" id="{F7E44CAC-C2CF-DD6B-2F3C-8D6771D80D95}"/>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1134;p24">
              <a:extLst>
                <a:ext uri="{FF2B5EF4-FFF2-40B4-BE49-F238E27FC236}">
                  <a16:creationId xmlns:a16="http://schemas.microsoft.com/office/drawing/2014/main" id="{458C133B-6E3A-12DC-16BC-628F5C90A277}"/>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1135;p24">
              <a:extLst>
                <a:ext uri="{FF2B5EF4-FFF2-40B4-BE49-F238E27FC236}">
                  <a16:creationId xmlns:a16="http://schemas.microsoft.com/office/drawing/2014/main" id="{448FE8CB-110E-D966-5CBA-1D5883779BE8}"/>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1136;p24">
              <a:extLst>
                <a:ext uri="{FF2B5EF4-FFF2-40B4-BE49-F238E27FC236}">
                  <a16:creationId xmlns:a16="http://schemas.microsoft.com/office/drawing/2014/main" id="{DEF80A27-D3DE-7C52-A032-E7928F3DF102}"/>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1137;p24">
              <a:extLst>
                <a:ext uri="{FF2B5EF4-FFF2-40B4-BE49-F238E27FC236}">
                  <a16:creationId xmlns:a16="http://schemas.microsoft.com/office/drawing/2014/main" id="{07F424C6-E122-D9C1-7734-CC9310781841}"/>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1138;p24">
              <a:extLst>
                <a:ext uri="{FF2B5EF4-FFF2-40B4-BE49-F238E27FC236}">
                  <a16:creationId xmlns:a16="http://schemas.microsoft.com/office/drawing/2014/main" id="{C354098C-1205-05C0-DA1A-574D51114FE9}"/>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1139;p24">
              <a:extLst>
                <a:ext uri="{FF2B5EF4-FFF2-40B4-BE49-F238E27FC236}">
                  <a16:creationId xmlns:a16="http://schemas.microsoft.com/office/drawing/2014/main" id="{78F03A97-4B4D-39F3-C6E8-71E6861C130D}"/>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1140;p24">
              <a:extLst>
                <a:ext uri="{FF2B5EF4-FFF2-40B4-BE49-F238E27FC236}">
                  <a16:creationId xmlns:a16="http://schemas.microsoft.com/office/drawing/2014/main" id="{73F44257-39A8-8A31-04A8-DDDBF21C8C67}"/>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7F27F674-C8CC-5215-D47C-FE383D070F70}"/>
              </a:ext>
            </a:extLst>
          </p:cNvPr>
          <p:cNvSpPr/>
          <p:nvPr/>
        </p:nvSpPr>
        <p:spPr>
          <a:xfrm>
            <a:off x="461253" y="2951699"/>
            <a:ext cx="1457691" cy="8176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400" dirty="0">
                <a:latin typeface="Verdana"/>
                <a:ea typeface="Verdana"/>
              </a:rPr>
              <a:t>Polymorphism</a:t>
            </a:r>
          </a:p>
        </p:txBody>
      </p:sp>
      <p:sp>
        <p:nvSpPr>
          <p:cNvPr id="3" name="Rectangle 2">
            <a:extLst>
              <a:ext uri="{FF2B5EF4-FFF2-40B4-BE49-F238E27FC236}">
                <a16:creationId xmlns:a16="http://schemas.microsoft.com/office/drawing/2014/main" id="{ABE9E41D-AEB4-6DB6-0807-F8A270E2399D}"/>
              </a:ext>
            </a:extLst>
          </p:cNvPr>
          <p:cNvSpPr/>
          <p:nvPr/>
        </p:nvSpPr>
        <p:spPr>
          <a:xfrm>
            <a:off x="470531" y="4136304"/>
            <a:ext cx="1456518" cy="73474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Verdana"/>
                <a:ea typeface="Verdana"/>
              </a:rPr>
              <a:t>Exception Handling</a:t>
            </a:r>
          </a:p>
        </p:txBody>
      </p:sp>
      <p:sp>
        <p:nvSpPr>
          <p:cNvPr id="4" name="Rectangle 3">
            <a:extLst>
              <a:ext uri="{FF2B5EF4-FFF2-40B4-BE49-F238E27FC236}">
                <a16:creationId xmlns:a16="http://schemas.microsoft.com/office/drawing/2014/main" id="{1B1931B7-43A4-30BB-2248-5DB115A98CE4}"/>
              </a:ext>
            </a:extLst>
          </p:cNvPr>
          <p:cNvSpPr/>
          <p:nvPr/>
        </p:nvSpPr>
        <p:spPr>
          <a:xfrm>
            <a:off x="3717361" y="4133607"/>
            <a:ext cx="1428570" cy="73474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Verdana"/>
                <a:ea typeface="Verdana"/>
              </a:rPr>
              <a:t>Encapsulation</a:t>
            </a:r>
          </a:p>
        </p:txBody>
      </p:sp>
    </p:spTree>
    <p:extLst>
      <p:ext uri="{BB962C8B-B14F-4D97-AF65-F5344CB8AC3E}">
        <p14:creationId xmlns:p14="http://schemas.microsoft.com/office/powerpoint/2010/main" val="2974402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sz="quarter"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2223" name="Google Shape;2223;p34"/>
          <p:cNvSpPr txBox="1">
            <a:spLocks noGrp="1"/>
          </p:cNvSpPr>
          <p:nvPr>
            <p:ph type="ctrTitle" idx="4294967295"/>
          </p:nvPr>
        </p:nvSpPr>
        <p:spPr>
          <a:xfrm>
            <a:off x="0" y="1930400"/>
            <a:ext cx="4344988" cy="83343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7200">
                <a:latin typeface="Verdana"/>
              </a:rPr>
              <a:t>THANK YOU</a:t>
            </a:r>
          </a:p>
        </p:txBody>
      </p:sp>
      <p:pic>
        <p:nvPicPr>
          <p:cNvPr id="3" name="Picture 2" descr="A cartoon of a cat&#10;&#10;Description automatically generated with medium confidence">
            <a:extLst>
              <a:ext uri="{FF2B5EF4-FFF2-40B4-BE49-F238E27FC236}">
                <a16:creationId xmlns:a16="http://schemas.microsoft.com/office/drawing/2014/main" id="{6979196D-8B4E-8863-42B1-94D90C4242D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771794" y="1339631"/>
            <a:ext cx="1201710" cy="22544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1CDC-2520-AD7D-A7B3-845ECE10AD18}"/>
              </a:ext>
            </a:extLst>
          </p:cNvPr>
          <p:cNvSpPr>
            <a:spLocks noGrp="1"/>
          </p:cNvSpPr>
          <p:nvPr>
            <p:ph type="title"/>
          </p:nvPr>
        </p:nvSpPr>
        <p:spPr>
          <a:xfrm>
            <a:off x="1702138" y="1872976"/>
            <a:ext cx="1695450" cy="302775"/>
          </a:xfrm>
        </p:spPr>
        <p:txBody>
          <a:bodyPr/>
          <a:lstStyle/>
          <a:p>
            <a:r>
              <a:rPr lang="en-US" sz="1800">
                <a:latin typeface="Verdana"/>
              </a:rPr>
              <a:t>Encapsulation</a:t>
            </a:r>
          </a:p>
        </p:txBody>
      </p:sp>
      <p:sp>
        <p:nvSpPr>
          <p:cNvPr id="4" name="Slide Number Placeholder 3">
            <a:extLst>
              <a:ext uri="{FF2B5EF4-FFF2-40B4-BE49-F238E27FC236}">
                <a16:creationId xmlns:a16="http://schemas.microsoft.com/office/drawing/2014/main" id="{DAC4FE5C-4802-ED32-12D4-9AA1390C5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Title 1">
            <a:extLst>
              <a:ext uri="{FF2B5EF4-FFF2-40B4-BE49-F238E27FC236}">
                <a16:creationId xmlns:a16="http://schemas.microsoft.com/office/drawing/2014/main" id="{850BB9D0-32E7-6062-B7F9-2F9FF41F5048}"/>
              </a:ext>
            </a:extLst>
          </p:cNvPr>
          <p:cNvSpPr txBox="1">
            <a:spLocks/>
          </p:cNvSpPr>
          <p:nvPr/>
        </p:nvSpPr>
        <p:spPr>
          <a:xfrm>
            <a:off x="5732873" y="981273"/>
            <a:ext cx="1144216" cy="3027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1800">
                <a:latin typeface="Verdana"/>
              </a:rPr>
              <a:t>Lambdas</a:t>
            </a:r>
          </a:p>
        </p:txBody>
      </p:sp>
      <p:pic>
        <p:nvPicPr>
          <p:cNvPr id="3" name="Picture 2" descr="A screenshot of a computer code&#10;&#10;Description automatically generated">
            <a:extLst>
              <a:ext uri="{FF2B5EF4-FFF2-40B4-BE49-F238E27FC236}">
                <a16:creationId xmlns:a16="http://schemas.microsoft.com/office/drawing/2014/main" id="{D303A7FD-F28A-E343-5E3D-0C2E0DF62CF2}"/>
              </a:ext>
            </a:extLst>
          </p:cNvPr>
          <p:cNvPicPr>
            <a:picLocks noChangeAspect="1"/>
          </p:cNvPicPr>
          <p:nvPr/>
        </p:nvPicPr>
        <p:blipFill>
          <a:blip r:embed="rId2"/>
          <a:stretch>
            <a:fillRect/>
          </a:stretch>
        </p:blipFill>
        <p:spPr>
          <a:xfrm>
            <a:off x="429639" y="2401515"/>
            <a:ext cx="4572000" cy="1848255"/>
          </a:xfrm>
          <a:prstGeom prst="rect">
            <a:avLst/>
          </a:prstGeom>
        </p:spPr>
      </p:pic>
      <p:pic>
        <p:nvPicPr>
          <p:cNvPr id="7" name="Picture 6" descr="A close-up of a computer code&#10;&#10;Description automatically generated">
            <a:extLst>
              <a:ext uri="{FF2B5EF4-FFF2-40B4-BE49-F238E27FC236}">
                <a16:creationId xmlns:a16="http://schemas.microsoft.com/office/drawing/2014/main" id="{D8830BA1-B601-2D2E-4FCC-9A501FD7537D}"/>
              </a:ext>
            </a:extLst>
          </p:cNvPr>
          <p:cNvPicPr>
            <a:picLocks noChangeAspect="1"/>
          </p:cNvPicPr>
          <p:nvPr/>
        </p:nvPicPr>
        <p:blipFill>
          <a:blip r:embed="rId3"/>
          <a:stretch>
            <a:fillRect/>
          </a:stretch>
        </p:blipFill>
        <p:spPr>
          <a:xfrm>
            <a:off x="4174787" y="1430456"/>
            <a:ext cx="4572000" cy="628886"/>
          </a:xfrm>
          <a:prstGeom prst="rect">
            <a:avLst/>
          </a:prstGeom>
        </p:spPr>
      </p:pic>
    </p:spTree>
    <p:extLst>
      <p:ext uri="{BB962C8B-B14F-4D97-AF65-F5344CB8AC3E}">
        <p14:creationId xmlns:p14="http://schemas.microsoft.com/office/powerpoint/2010/main" val="3244581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1CDC-2520-AD7D-A7B3-845ECE10AD18}"/>
              </a:ext>
            </a:extLst>
          </p:cNvPr>
          <p:cNvSpPr>
            <a:spLocks noGrp="1"/>
          </p:cNvSpPr>
          <p:nvPr>
            <p:ph type="title"/>
          </p:nvPr>
        </p:nvSpPr>
        <p:spPr>
          <a:xfrm>
            <a:off x="1310803" y="1681261"/>
            <a:ext cx="2214257" cy="302775"/>
          </a:xfrm>
        </p:spPr>
        <p:txBody>
          <a:bodyPr/>
          <a:lstStyle/>
          <a:p>
            <a:r>
              <a:rPr lang="en-US" sz="1800">
                <a:latin typeface="Verdana"/>
              </a:rPr>
              <a:t>Exception Handling</a:t>
            </a:r>
          </a:p>
        </p:txBody>
      </p:sp>
      <p:sp>
        <p:nvSpPr>
          <p:cNvPr id="4" name="Slide Number Placeholder 3">
            <a:extLst>
              <a:ext uri="{FF2B5EF4-FFF2-40B4-BE49-F238E27FC236}">
                <a16:creationId xmlns:a16="http://schemas.microsoft.com/office/drawing/2014/main" id="{DAC4FE5C-4802-ED32-12D4-9AA1390C5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Title 1">
            <a:extLst>
              <a:ext uri="{FF2B5EF4-FFF2-40B4-BE49-F238E27FC236}">
                <a16:creationId xmlns:a16="http://schemas.microsoft.com/office/drawing/2014/main" id="{8FAF98C3-FA1A-A1DD-63B9-9BB7745FFC88}"/>
              </a:ext>
            </a:extLst>
          </p:cNvPr>
          <p:cNvSpPr txBox="1">
            <a:spLocks/>
          </p:cNvSpPr>
          <p:nvPr/>
        </p:nvSpPr>
        <p:spPr>
          <a:xfrm>
            <a:off x="5789904" y="684176"/>
            <a:ext cx="1695450" cy="3027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1800">
                <a:latin typeface="Verdana"/>
              </a:rPr>
              <a:t>Polymorphism</a:t>
            </a:r>
          </a:p>
        </p:txBody>
      </p:sp>
      <p:pic>
        <p:nvPicPr>
          <p:cNvPr id="3" name="Picture 2" descr="A computer code with text&#10;&#10;Description automatically generated">
            <a:extLst>
              <a:ext uri="{FF2B5EF4-FFF2-40B4-BE49-F238E27FC236}">
                <a16:creationId xmlns:a16="http://schemas.microsoft.com/office/drawing/2014/main" id="{3E46839F-8BD0-B5E6-18FC-F0EB721DF177}"/>
              </a:ext>
            </a:extLst>
          </p:cNvPr>
          <p:cNvPicPr>
            <a:picLocks noChangeAspect="1"/>
          </p:cNvPicPr>
          <p:nvPr/>
        </p:nvPicPr>
        <p:blipFill>
          <a:blip r:embed="rId2"/>
          <a:stretch>
            <a:fillRect/>
          </a:stretch>
        </p:blipFill>
        <p:spPr>
          <a:xfrm>
            <a:off x="767244" y="2204126"/>
            <a:ext cx="3276652" cy="2461909"/>
          </a:xfrm>
          <a:prstGeom prst="rect">
            <a:avLst/>
          </a:prstGeom>
        </p:spPr>
      </p:pic>
      <p:pic>
        <p:nvPicPr>
          <p:cNvPr id="6" name="Picture 5" descr="A computer code with text&#10;&#10;Description automatically generated">
            <a:extLst>
              <a:ext uri="{FF2B5EF4-FFF2-40B4-BE49-F238E27FC236}">
                <a16:creationId xmlns:a16="http://schemas.microsoft.com/office/drawing/2014/main" id="{B21D2C1D-ACEE-2159-7BA6-DFA4C36317AB}"/>
              </a:ext>
            </a:extLst>
          </p:cNvPr>
          <p:cNvPicPr>
            <a:picLocks noChangeAspect="1"/>
          </p:cNvPicPr>
          <p:nvPr/>
        </p:nvPicPr>
        <p:blipFill>
          <a:blip r:embed="rId3"/>
          <a:stretch>
            <a:fillRect/>
          </a:stretch>
        </p:blipFill>
        <p:spPr>
          <a:xfrm>
            <a:off x="4174787" y="1112970"/>
            <a:ext cx="4572000" cy="826113"/>
          </a:xfrm>
          <a:prstGeom prst="rect">
            <a:avLst/>
          </a:prstGeom>
        </p:spPr>
      </p:pic>
    </p:spTree>
    <p:extLst>
      <p:ext uri="{BB962C8B-B14F-4D97-AF65-F5344CB8AC3E}">
        <p14:creationId xmlns:p14="http://schemas.microsoft.com/office/powerpoint/2010/main" val="142547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8000">
              <a:srgbClr val="FFFFFF"/>
            </a:gs>
            <a:gs pos="0">
              <a:schemeClr val="lt1"/>
            </a:gs>
            <a:gs pos="50000">
              <a:schemeClr val="lt1"/>
            </a:gs>
            <a:gs pos="100000">
              <a:schemeClr val="lt2"/>
            </a:gs>
          </a:gsLst>
          <a:lin ang="16200038" scaled="0"/>
        </a:gradFill>
        <a:effectLst/>
      </p:bgPr>
    </p:bg>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595009" y="597494"/>
            <a:ext cx="3508922" cy="6854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Tools Used</a:t>
            </a:r>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Picture 4">
            <a:extLst>
              <a:ext uri="{FF2B5EF4-FFF2-40B4-BE49-F238E27FC236}">
                <a16:creationId xmlns:a16="http://schemas.microsoft.com/office/drawing/2014/main" id="{2496682F-E84F-94D1-919C-7EDACAC20AB1}"/>
              </a:ext>
            </a:extLst>
          </p:cNvPr>
          <p:cNvPicPr>
            <a:picLocks noChangeAspect="1"/>
          </p:cNvPicPr>
          <p:nvPr/>
        </p:nvPicPr>
        <p:blipFill>
          <a:blip r:embed="rId3"/>
          <a:stretch>
            <a:fillRect/>
          </a:stretch>
        </p:blipFill>
        <p:spPr>
          <a:xfrm>
            <a:off x="830856" y="1667421"/>
            <a:ext cx="824705" cy="764758"/>
          </a:xfrm>
          <a:prstGeom prst="rect">
            <a:avLst/>
          </a:prstGeom>
        </p:spPr>
      </p:pic>
      <p:pic>
        <p:nvPicPr>
          <p:cNvPr id="6" name="Picture 5">
            <a:extLst>
              <a:ext uri="{FF2B5EF4-FFF2-40B4-BE49-F238E27FC236}">
                <a16:creationId xmlns:a16="http://schemas.microsoft.com/office/drawing/2014/main" id="{37639BA4-7DBF-DBE6-3D2B-8840EAB90080}"/>
              </a:ext>
            </a:extLst>
          </p:cNvPr>
          <p:cNvPicPr>
            <a:picLocks noChangeAspect="1"/>
          </p:cNvPicPr>
          <p:nvPr/>
        </p:nvPicPr>
        <p:blipFill>
          <a:blip r:embed="rId4"/>
          <a:stretch>
            <a:fillRect/>
          </a:stretch>
        </p:blipFill>
        <p:spPr>
          <a:xfrm>
            <a:off x="2853156" y="3257933"/>
            <a:ext cx="1458755" cy="524237"/>
          </a:xfrm>
          <a:prstGeom prst="rect">
            <a:avLst/>
          </a:prstGeom>
        </p:spPr>
      </p:pic>
      <p:pic>
        <p:nvPicPr>
          <p:cNvPr id="7" name="Picture 6">
            <a:extLst>
              <a:ext uri="{FF2B5EF4-FFF2-40B4-BE49-F238E27FC236}">
                <a16:creationId xmlns:a16="http://schemas.microsoft.com/office/drawing/2014/main" id="{1AC01052-A4FD-223E-3983-47DFAF5E4AD1}"/>
              </a:ext>
            </a:extLst>
          </p:cNvPr>
          <p:cNvPicPr>
            <a:picLocks noChangeAspect="1"/>
          </p:cNvPicPr>
          <p:nvPr/>
        </p:nvPicPr>
        <p:blipFill>
          <a:blip r:embed="rId5"/>
          <a:stretch>
            <a:fillRect/>
          </a:stretch>
        </p:blipFill>
        <p:spPr>
          <a:xfrm>
            <a:off x="501156" y="2982910"/>
            <a:ext cx="1192116" cy="799260"/>
          </a:xfrm>
          <a:prstGeom prst="rect">
            <a:avLst/>
          </a:prstGeom>
        </p:spPr>
      </p:pic>
      <p:pic>
        <p:nvPicPr>
          <p:cNvPr id="20" name="Picture 19" descr="A picture containing toy, LEGO&#10;&#10;Description automatically generated">
            <a:extLst>
              <a:ext uri="{FF2B5EF4-FFF2-40B4-BE49-F238E27FC236}">
                <a16:creationId xmlns:a16="http://schemas.microsoft.com/office/drawing/2014/main" id="{1AF616D9-F66E-199B-82F0-7160E680B67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486484" y="1190598"/>
            <a:ext cx="2939610" cy="2939610"/>
          </a:xfrm>
          <a:prstGeom prst="rect">
            <a:avLst/>
          </a:prstGeom>
        </p:spPr>
      </p:pic>
      <p:sp>
        <p:nvSpPr>
          <p:cNvPr id="21" name="TextBox 20">
            <a:extLst>
              <a:ext uri="{FF2B5EF4-FFF2-40B4-BE49-F238E27FC236}">
                <a16:creationId xmlns:a16="http://schemas.microsoft.com/office/drawing/2014/main" id="{7C15B082-3B33-41C6-1ED8-92B21FC0D734}"/>
              </a:ext>
            </a:extLst>
          </p:cNvPr>
          <p:cNvSpPr txBox="1"/>
          <p:nvPr/>
        </p:nvSpPr>
        <p:spPr>
          <a:xfrm>
            <a:off x="1558982" y="6479238"/>
            <a:ext cx="2215134" cy="369332"/>
          </a:xfrm>
          <a:prstGeom prst="rect">
            <a:avLst/>
          </a:prstGeom>
          <a:noFill/>
        </p:spPr>
        <p:txBody>
          <a:bodyPr wrap="square" rtlCol="0">
            <a:spAutoFit/>
          </a:bodyPr>
          <a:lstStyle/>
          <a:p>
            <a:r>
              <a:rPr lang="en-US" sz="900">
                <a:hlinkClick r:id="rId7" tooltip="https://www.freepngimg.com/png/90670-cleaner-thumb-business-cleanliness-profession-window"/>
              </a:rPr>
              <a:t>This Photo</a:t>
            </a:r>
            <a:r>
              <a:rPr lang="en-US" sz="900"/>
              <a:t> by Unknown Author is licensed under </a:t>
            </a:r>
            <a:r>
              <a:rPr lang="en-US" sz="900">
                <a:hlinkClick r:id="rId8" tooltip="https://creativecommons.org/licenses/by-nc/3.0/"/>
              </a:rPr>
              <a:t>CC BY-NC</a:t>
            </a:r>
            <a:endParaRPr lang="en-US" sz="900"/>
          </a:p>
        </p:txBody>
      </p:sp>
      <p:pic>
        <p:nvPicPr>
          <p:cNvPr id="2" name="Picture 1" descr="A logo with orange letters&#10;&#10;Description automatically generated">
            <a:extLst>
              <a:ext uri="{FF2B5EF4-FFF2-40B4-BE49-F238E27FC236}">
                <a16:creationId xmlns:a16="http://schemas.microsoft.com/office/drawing/2014/main" id="{6B31490E-5DAE-519E-2AB7-B1889FA07143}"/>
              </a:ext>
            </a:extLst>
          </p:cNvPr>
          <p:cNvPicPr>
            <a:picLocks noChangeAspect="1"/>
          </p:cNvPicPr>
          <p:nvPr/>
        </p:nvPicPr>
        <p:blipFill>
          <a:blip r:embed="rId9"/>
          <a:stretch>
            <a:fillRect/>
          </a:stretch>
        </p:blipFill>
        <p:spPr>
          <a:xfrm>
            <a:off x="2652632" y="1667421"/>
            <a:ext cx="1673968" cy="6913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395773" y="528254"/>
            <a:ext cx="7380398" cy="70397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Analysis</a:t>
            </a:r>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TextBox 1">
            <a:extLst>
              <a:ext uri="{FF2B5EF4-FFF2-40B4-BE49-F238E27FC236}">
                <a16:creationId xmlns:a16="http://schemas.microsoft.com/office/drawing/2014/main" id="{001F56CF-94AC-4F99-925B-761E281CD38A}"/>
              </a:ext>
            </a:extLst>
          </p:cNvPr>
          <p:cNvSpPr txBox="1"/>
          <p:nvPr/>
        </p:nvSpPr>
        <p:spPr>
          <a:xfrm>
            <a:off x="723900" y="1333500"/>
            <a:ext cx="7181850" cy="338554"/>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dk1"/>
                </a:solidFill>
                <a:latin typeface="Barlow Light" panose="00000400000000000000" pitchFamily="2" charset="0"/>
                <a:sym typeface="Barlow Light"/>
              </a:rPr>
              <a:t>Developed project using eclipse with MVC architecture</a:t>
            </a:r>
          </a:p>
        </p:txBody>
      </p:sp>
      <p:sp>
        <p:nvSpPr>
          <p:cNvPr id="3" name="TextBox 2">
            <a:extLst>
              <a:ext uri="{FF2B5EF4-FFF2-40B4-BE49-F238E27FC236}">
                <a16:creationId xmlns:a16="http://schemas.microsoft.com/office/drawing/2014/main" id="{5D153DFD-7F6B-3CD6-99E1-E1D7F09D476F}"/>
              </a:ext>
            </a:extLst>
          </p:cNvPr>
          <p:cNvSpPr txBox="1"/>
          <p:nvPr/>
        </p:nvSpPr>
        <p:spPr>
          <a:xfrm>
            <a:off x="723900" y="2122841"/>
            <a:ext cx="7181850" cy="280076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dk1"/>
                </a:solidFill>
                <a:latin typeface="Barlow Light" panose="00000400000000000000" pitchFamily="2" charset="0"/>
              </a:rPr>
              <a:t>Functional Requirements:</a:t>
            </a:r>
            <a:br>
              <a:rPr lang="en-US">
                <a:solidFill>
                  <a:schemeClr val="dk1"/>
                </a:solidFill>
                <a:latin typeface="Barlow Light" panose="00000400000000000000" pitchFamily="2" charset="0"/>
              </a:rPr>
            </a:br>
            <a:r>
              <a:rPr lang="en-US">
                <a:solidFill>
                  <a:schemeClr val="dk1"/>
                </a:solidFill>
                <a:latin typeface="Barlow Light" panose="00000400000000000000" pitchFamily="2" charset="0"/>
              </a:rPr>
              <a:t>1) Allow user and Admin to Login</a:t>
            </a:r>
            <a:br>
              <a:rPr lang="en-US">
                <a:solidFill>
                  <a:schemeClr val="dk1"/>
                </a:solidFill>
                <a:latin typeface="Barlow Light" panose="00000400000000000000" pitchFamily="2" charset="0"/>
              </a:rPr>
            </a:br>
            <a:r>
              <a:rPr lang="en-US">
                <a:solidFill>
                  <a:schemeClr val="dk1"/>
                </a:solidFill>
                <a:latin typeface="Barlow Light" panose="00000400000000000000" pitchFamily="2" charset="0"/>
              </a:rPr>
              <a:t>2) Support and contact</a:t>
            </a:r>
            <a:br>
              <a:rPr lang="en-US">
                <a:solidFill>
                  <a:schemeClr val="dk1"/>
                </a:solidFill>
                <a:latin typeface="Barlow Light" panose="00000400000000000000" pitchFamily="2" charset="0"/>
              </a:rPr>
            </a:br>
            <a:r>
              <a:rPr lang="en-US">
                <a:solidFill>
                  <a:schemeClr val="dk1"/>
                </a:solidFill>
                <a:latin typeface="Barlow Light" panose="00000400000000000000" pitchFamily="2" charset="0"/>
              </a:rPr>
              <a:t>3) Admin: Add, Delete, Search, Give, Return, Fine</a:t>
            </a:r>
            <a:br>
              <a:rPr lang="en-US">
                <a:solidFill>
                  <a:schemeClr val="dk1"/>
                </a:solidFill>
                <a:latin typeface="Barlow Light" panose="00000400000000000000" pitchFamily="2" charset="0"/>
              </a:rPr>
            </a:br>
            <a:r>
              <a:rPr lang="en-US">
                <a:solidFill>
                  <a:schemeClr val="dk1"/>
                </a:solidFill>
                <a:latin typeface="Barlow Light" panose="00000400000000000000" pitchFamily="2" charset="0"/>
              </a:rPr>
              <a:t>4) User: View Read Books, Search, Profile Info</a:t>
            </a:r>
          </a:p>
          <a:p>
            <a:pPr marL="285750" indent="-285750">
              <a:buFont typeface="Arial" panose="020B0604020202020204" pitchFamily="34" charset="0"/>
              <a:buChar char="•"/>
            </a:pPr>
            <a:endParaRPr lang="en-US">
              <a:solidFill>
                <a:schemeClr val="dk1"/>
              </a:solidFill>
              <a:latin typeface="Barlow Light" panose="00000400000000000000" pitchFamily="2" charset="0"/>
            </a:endParaRPr>
          </a:p>
          <a:p>
            <a:pPr marL="285750" indent="-285750">
              <a:buFont typeface="Arial" panose="020B0604020202020204" pitchFamily="34" charset="0"/>
              <a:buChar char="•"/>
            </a:pPr>
            <a:r>
              <a:rPr lang="en-US">
                <a:solidFill>
                  <a:schemeClr val="dk1"/>
                </a:solidFill>
                <a:latin typeface="Barlow Light" panose="00000400000000000000" pitchFamily="2" charset="0"/>
              </a:rPr>
              <a:t>Non-Functional Requirements:</a:t>
            </a:r>
            <a:br>
              <a:rPr lang="en-US">
                <a:solidFill>
                  <a:schemeClr val="dk1"/>
                </a:solidFill>
                <a:latin typeface="Barlow Light" panose="00000400000000000000" pitchFamily="2" charset="0"/>
              </a:rPr>
            </a:br>
            <a:r>
              <a:rPr lang="en-US">
                <a:solidFill>
                  <a:schemeClr val="dk1"/>
                </a:solidFill>
                <a:latin typeface="Barlow Light" panose="00000400000000000000" pitchFamily="2" charset="0"/>
              </a:rPr>
              <a:t>1) Performance</a:t>
            </a:r>
            <a:br>
              <a:rPr lang="en-US">
                <a:solidFill>
                  <a:schemeClr val="dk1"/>
                </a:solidFill>
                <a:latin typeface="Barlow Light" panose="00000400000000000000" pitchFamily="2" charset="0"/>
              </a:rPr>
            </a:br>
            <a:r>
              <a:rPr lang="en-US">
                <a:solidFill>
                  <a:schemeClr val="dk1"/>
                </a:solidFill>
                <a:latin typeface="Barlow Light" panose="00000400000000000000" pitchFamily="2" charset="0"/>
              </a:rPr>
              <a:t>2) Security</a:t>
            </a:r>
            <a:br>
              <a:rPr lang="en-US">
                <a:solidFill>
                  <a:schemeClr val="dk1"/>
                </a:solidFill>
                <a:latin typeface="Barlow Light" panose="00000400000000000000" pitchFamily="2" charset="0"/>
              </a:rPr>
            </a:br>
            <a:r>
              <a:rPr lang="en-US">
                <a:solidFill>
                  <a:schemeClr val="dk1"/>
                </a:solidFill>
                <a:latin typeface="Barlow Light" panose="00000400000000000000" pitchFamily="2" charset="0"/>
              </a:rPr>
              <a:t>3) Quality</a:t>
            </a:r>
          </a:p>
          <a:p>
            <a:endParaRPr lang="en-US" sz="1200">
              <a:latin typeface="Verdana"/>
              <a:ea typeface="Verdana"/>
            </a:endParaRPr>
          </a:p>
          <a:p>
            <a:br>
              <a:rPr lang="en-US" sz="1200">
                <a:latin typeface="Verdana"/>
                <a:ea typeface="Verdana"/>
              </a:rPr>
            </a:br>
            <a:endParaRPr lang="en-US" sz="1200">
              <a:latin typeface="Verdana"/>
              <a:ea typeface="Verdana"/>
            </a:endParaRPr>
          </a:p>
        </p:txBody>
      </p:sp>
      <p:sp>
        <p:nvSpPr>
          <p:cNvPr id="6" name="TextBox 5">
            <a:extLst>
              <a:ext uri="{FF2B5EF4-FFF2-40B4-BE49-F238E27FC236}">
                <a16:creationId xmlns:a16="http://schemas.microsoft.com/office/drawing/2014/main" id="{D6A060C8-17E5-C6B0-3700-5B91BBF941A2}"/>
              </a:ext>
            </a:extLst>
          </p:cNvPr>
          <p:cNvSpPr txBox="1"/>
          <p:nvPr/>
        </p:nvSpPr>
        <p:spPr>
          <a:xfrm>
            <a:off x="723900" y="1730123"/>
            <a:ext cx="7181850" cy="33855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solidFill>
                  <a:schemeClr val="dk1"/>
                </a:solidFill>
                <a:latin typeface="Barlow Light" panose="00000400000000000000" pitchFamily="2" charset="0"/>
              </a:rPr>
              <a:t>Multiple user logins : 1) Admin   2) User</a:t>
            </a:r>
          </a:p>
        </p:txBody>
      </p:sp>
      <p:pic>
        <p:nvPicPr>
          <p:cNvPr id="4" name="Picture 3" descr="A picture containing text, electronics, computer&#10;&#10;Description automatically generated">
            <a:extLst>
              <a:ext uri="{FF2B5EF4-FFF2-40B4-BE49-F238E27FC236}">
                <a16:creationId xmlns:a16="http://schemas.microsoft.com/office/drawing/2014/main" id="{CDF1778A-FEBF-16B9-9304-EC804803A58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91200" y="1333500"/>
            <a:ext cx="2712721" cy="2587738"/>
          </a:xfrm>
          <a:prstGeom prst="rect">
            <a:avLst/>
          </a:prstGeom>
        </p:spPr>
      </p:pic>
    </p:spTree>
    <p:extLst>
      <p:ext uri="{BB962C8B-B14F-4D97-AF65-F5344CB8AC3E}">
        <p14:creationId xmlns:p14="http://schemas.microsoft.com/office/powerpoint/2010/main" val="930374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561630" cy="76279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System Diagram</a:t>
            </a:r>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8" name="Picture 7" descr="A picture containing text, electronics, computer&#10;&#10;Description automatically generated">
            <a:extLst>
              <a:ext uri="{FF2B5EF4-FFF2-40B4-BE49-F238E27FC236}">
                <a16:creationId xmlns:a16="http://schemas.microsoft.com/office/drawing/2014/main" id="{99B9457D-B4FC-1B7A-9F90-0E27358A954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48857" y="284817"/>
            <a:ext cx="1472184" cy="1404356"/>
          </a:xfrm>
          <a:prstGeom prst="rect">
            <a:avLst/>
          </a:prstGeom>
        </p:spPr>
      </p:pic>
      <p:pic>
        <p:nvPicPr>
          <p:cNvPr id="2" name="Picture 1" descr="A diagram of a computer program&#10;&#10;Description automatically generated">
            <a:extLst>
              <a:ext uri="{FF2B5EF4-FFF2-40B4-BE49-F238E27FC236}">
                <a16:creationId xmlns:a16="http://schemas.microsoft.com/office/drawing/2014/main" id="{B7F618E0-4B4A-2954-1137-93AE126FE881}"/>
              </a:ext>
            </a:extLst>
          </p:cNvPr>
          <p:cNvPicPr>
            <a:picLocks noChangeAspect="1"/>
          </p:cNvPicPr>
          <p:nvPr/>
        </p:nvPicPr>
        <p:blipFill>
          <a:blip r:embed="rId5"/>
          <a:stretch>
            <a:fillRect/>
          </a:stretch>
        </p:blipFill>
        <p:spPr>
          <a:xfrm>
            <a:off x="526916" y="1418410"/>
            <a:ext cx="5881179" cy="3364562"/>
          </a:xfrm>
          <a:prstGeom prst="rect">
            <a:avLst/>
          </a:prstGeom>
        </p:spPr>
      </p:pic>
    </p:spTree>
    <p:extLst>
      <p:ext uri="{BB962C8B-B14F-4D97-AF65-F5344CB8AC3E}">
        <p14:creationId xmlns:p14="http://schemas.microsoft.com/office/powerpoint/2010/main" val="616309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585419"/>
            <a:ext cx="8502636" cy="72148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atin typeface="Verdana"/>
              </a:rPr>
              <a:t>Systems Architecture</a:t>
            </a:r>
          </a:p>
        </p:txBody>
      </p:sp>
      <p:sp>
        <p:nvSpPr>
          <p:cNvPr id="596" name="Google Shape;596;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597" name="Google Shape;597;p17"/>
          <p:cNvGrpSpPr/>
          <p:nvPr/>
        </p:nvGrpSpPr>
        <p:grpSpPr>
          <a:xfrm>
            <a:off x="5325619" y="1573126"/>
            <a:ext cx="2776377" cy="2893410"/>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 name="Group 16">
            <a:extLst>
              <a:ext uri="{FF2B5EF4-FFF2-40B4-BE49-F238E27FC236}">
                <a16:creationId xmlns:a16="http://schemas.microsoft.com/office/drawing/2014/main" id="{B1F30021-B601-DD2B-EA39-C6D8DDFD98E6}"/>
              </a:ext>
            </a:extLst>
          </p:cNvPr>
          <p:cNvGrpSpPr/>
          <p:nvPr/>
        </p:nvGrpSpPr>
        <p:grpSpPr>
          <a:xfrm>
            <a:off x="1083917" y="1563985"/>
            <a:ext cx="1329559" cy="1329657"/>
            <a:chOff x="3344522" y="3046518"/>
            <a:chExt cx="1329559" cy="1329657"/>
          </a:xfrm>
        </p:grpSpPr>
        <p:sp>
          <p:nvSpPr>
            <p:cNvPr id="10" name="Rectangle 9">
              <a:extLst>
                <a:ext uri="{FF2B5EF4-FFF2-40B4-BE49-F238E27FC236}">
                  <a16:creationId xmlns:a16="http://schemas.microsoft.com/office/drawing/2014/main" id="{97385B4C-673A-018B-8751-80864CA28A52}"/>
                </a:ext>
              </a:extLst>
            </p:cNvPr>
            <p:cNvSpPr/>
            <p:nvPr/>
          </p:nvSpPr>
          <p:spPr>
            <a:xfrm>
              <a:off x="3344522" y="3046518"/>
              <a:ext cx="1329559" cy="1329657"/>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342900" indent="-342900">
                <a:buFont typeface="+mj-lt"/>
                <a:buAutoNum type="arabicPeriod"/>
              </a:pPr>
              <a:endParaRPr lang="en-US"/>
            </a:p>
            <a:p>
              <a:pPr marL="342900" indent="-342900">
                <a:buFont typeface="+mj-lt"/>
                <a:buAutoNum type="arabicPeriod"/>
              </a:pPr>
              <a:endParaRPr lang="en-US"/>
            </a:p>
            <a:p>
              <a:pPr marL="342900" indent="-342900">
                <a:buFont typeface="+mj-lt"/>
                <a:buAutoNum type="arabicPeriod"/>
              </a:pPr>
              <a:endParaRPr lang="en-US" sz="1200"/>
            </a:p>
            <a:p>
              <a:pPr marL="342900" indent="-342900">
                <a:buAutoNum type="arabicPeriod"/>
              </a:pPr>
              <a:r>
                <a:rPr lang="en-US" sz="1200"/>
                <a:t>Person</a:t>
              </a:r>
              <a:endParaRPr lang="en-US" sz="1200">
                <a:cs typeface="Arial"/>
              </a:endParaRPr>
            </a:p>
            <a:p>
              <a:pPr marL="342900" indent="-342900">
                <a:buFont typeface="+mj-lt"/>
                <a:buAutoNum type="arabicPeriod"/>
              </a:pPr>
              <a:r>
                <a:rPr lang="en-US" sz="1200"/>
                <a:t>Book</a:t>
              </a:r>
              <a:endParaRPr lang="en-US" sz="1200">
                <a:cs typeface="Arial"/>
              </a:endParaRPr>
            </a:p>
            <a:p>
              <a:pPr marL="342900" indent="-342900">
                <a:buFont typeface="+mj-lt"/>
                <a:buAutoNum type="arabicPeriod"/>
              </a:pPr>
              <a:r>
                <a:rPr lang="en-US" sz="1200"/>
                <a:t>Admin</a:t>
              </a:r>
              <a:endParaRPr lang="en-US" sz="1200">
                <a:cs typeface="Arial"/>
              </a:endParaRPr>
            </a:p>
            <a:p>
              <a:pPr marL="342900" indent="-342900">
                <a:buFont typeface="+mj-lt"/>
                <a:buAutoNum type="arabicPeriod"/>
              </a:pPr>
              <a:r>
                <a:rPr lang="en-US" sz="1200"/>
                <a:t>User</a:t>
              </a:r>
              <a:endParaRPr lang="en-US" sz="1200">
                <a:cs typeface="Arial"/>
              </a:endParaRPr>
            </a:p>
            <a:p>
              <a:pPr algn="ctr"/>
              <a:endParaRPr lang="en-US"/>
            </a:p>
          </p:txBody>
        </p:sp>
        <p:sp>
          <p:nvSpPr>
            <p:cNvPr id="2" name="TextBox 1">
              <a:extLst>
                <a:ext uri="{FF2B5EF4-FFF2-40B4-BE49-F238E27FC236}">
                  <a16:creationId xmlns:a16="http://schemas.microsoft.com/office/drawing/2014/main" id="{151DACB5-A058-1B06-17E5-83511519C4A0}"/>
                </a:ext>
              </a:extLst>
            </p:cNvPr>
            <p:cNvSpPr txBox="1"/>
            <p:nvPr/>
          </p:nvSpPr>
          <p:spPr>
            <a:xfrm>
              <a:off x="3374674" y="3076588"/>
              <a:ext cx="1196869" cy="369332"/>
            </a:xfrm>
            <a:prstGeom prst="rect">
              <a:avLst/>
            </a:prstGeom>
            <a:noFill/>
          </p:spPr>
          <p:txBody>
            <a:bodyPr wrap="square" rtlCol="0">
              <a:spAutoFit/>
            </a:bodyPr>
            <a:lstStyle/>
            <a:p>
              <a:r>
                <a:rPr lang="en-US" dirty="0"/>
                <a:t>Model</a:t>
              </a:r>
            </a:p>
          </p:txBody>
        </p:sp>
        <p:cxnSp>
          <p:nvCxnSpPr>
            <p:cNvPr id="14" name="Straight Connector 13">
              <a:extLst>
                <a:ext uri="{FF2B5EF4-FFF2-40B4-BE49-F238E27FC236}">
                  <a16:creationId xmlns:a16="http://schemas.microsoft.com/office/drawing/2014/main" id="{DD0F9707-3E74-4881-501D-CF6ADB70D9E5}"/>
                </a:ext>
              </a:extLst>
            </p:cNvPr>
            <p:cNvCxnSpPr>
              <a:cxnSpLocks/>
            </p:cNvCxnSpPr>
            <p:nvPr/>
          </p:nvCxnSpPr>
          <p:spPr>
            <a:xfrm>
              <a:off x="3344522" y="3384365"/>
              <a:ext cx="1329559"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7B573E97-5A83-6181-80F0-F1160493F3AD}"/>
              </a:ext>
            </a:extLst>
          </p:cNvPr>
          <p:cNvGrpSpPr/>
          <p:nvPr/>
        </p:nvGrpSpPr>
        <p:grpSpPr>
          <a:xfrm>
            <a:off x="3085276" y="1568039"/>
            <a:ext cx="1829817" cy="1325603"/>
            <a:chOff x="3344522" y="3050572"/>
            <a:chExt cx="1674515" cy="1325603"/>
          </a:xfrm>
        </p:grpSpPr>
        <p:sp>
          <p:nvSpPr>
            <p:cNvPr id="19" name="Rectangle 18">
              <a:extLst>
                <a:ext uri="{FF2B5EF4-FFF2-40B4-BE49-F238E27FC236}">
                  <a16:creationId xmlns:a16="http://schemas.microsoft.com/office/drawing/2014/main" id="{03ED5EE7-5C04-29FA-B60D-2D2E85421C4D}"/>
                </a:ext>
              </a:extLst>
            </p:cNvPr>
            <p:cNvSpPr/>
            <p:nvPr/>
          </p:nvSpPr>
          <p:spPr>
            <a:xfrm>
              <a:off x="3344522" y="3050572"/>
              <a:ext cx="1649926" cy="1325603"/>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342900" indent="-342900">
                <a:buFont typeface="+mj-lt"/>
                <a:buAutoNum type="arabicPeriod"/>
              </a:pPr>
              <a:endParaRPr lang="en-US"/>
            </a:p>
            <a:p>
              <a:pPr marL="342900" indent="-342900">
                <a:buFont typeface="+mj-lt"/>
                <a:buAutoNum type="arabicPeriod"/>
              </a:pPr>
              <a:endParaRPr lang="en-US"/>
            </a:p>
            <a:p>
              <a:endParaRPr lang="en-US">
                <a:cs typeface="Arial"/>
              </a:endParaRPr>
            </a:p>
            <a:p>
              <a:pPr marL="342900" indent="-342900">
                <a:buFont typeface="+mj-lt"/>
                <a:buAutoNum type="arabicPeriod"/>
              </a:pPr>
              <a:r>
                <a:rPr lang="en-US" sz="1200" err="1"/>
                <a:t>Login.fxml</a:t>
              </a:r>
              <a:endParaRPr lang="en-US" sz="1200"/>
            </a:p>
            <a:p>
              <a:pPr marL="342900" indent="-342900">
                <a:buFont typeface="+mj-lt"/>
                <a:buAutoNum type="arabicPeriod"/>
              </a:pPr>
              <a:r>
                <a:rPr lang="en-US" sz="1200" err="1"/>
                <a:t>Dashboard.fxml</a:t>
              </a:r>
              <a:endParaRPr lang="en-US" sz="1200"/>
            </a:p>
            <a:p>
              <a:pPr marL="342900" indent="-342900">
                <a:buFont typeface="+mj-lt"/>
                <a:buAutoNum type="arabicPeriod"/>
              </a:pPr>
              <a:r>
                <a:rPr lang="en-US" sz="1200" err="1"/>
                <a:t>Homescreen.fxml</a:t>
              </a:r>
              <a:endParaRPr lang="en-US" sz="1200"/>
            </a:p>
            <a:p>
              <a:pPr algn="ctr"/>
              <a:endParaRPr lang="en-US"/>
            </a:p>
          </p:txBody>
        </p:sp>
        <p:sp>
          <p:nvSpPr>
            <p:cNvPr id="20" name="TextBox 19">
              <a:extLst>
                <a:ext uri="{FF2B5EF4-FFF2-40B4-BE49-F238E27FC236}">
                  <a16:creationId xmlns:a16="http://schemas.microsoft.com/office/drawing/2014/main" id="{BB0F4714-D1C0-1B2C-1C93-13CF68E56FA5}"/>
                </a:ext>
              </a:extLst>
            </p:cNvPr>
            <p:cNvSpPr txBox="1"/>
            <p:nvPr/>
          </p:nvSpPr>
          <p:spPr>
            <a:xfrm>
              <a:off x="3374674" y="3076588"/>
              <a:ext cx="693683" cy="307777"/>
            </a:xfrm>
            <a:prstGeom prst="rect">
              <a:avLst/>
            </a:prstGeom>
            <a:noFill/>
          </p:spPr>
          <p:txBody>
            <a:bodyPr wrap="square" rtlCol="0">
              <a:spAutoFit/>
            </a:bodyPr>
            <a:lstStyle/>
            <a:p>
              <a:r>
                <a:rPr lang="en-US"/>
                <a:t>View</a:t>
              </a:r>
            </a:p>
          </p:txBody>
        </p:sp>
        <p:cxnSp>
          <p:nvCxnSpPr>
            <p:cNvPr id="21" name="Straight Connector 20">
              <a:extLst>
                <a:ext uri="{FF2B5EF4-FFF2-40B4-BE49-F238E27FC236}">
                  <a16:creationId xmlns:a16="http://schemas.microsoft.com/office/drawing/2014/main" id="{3BECB3D2-614B-CB3A-8C0D-6577257D26A6}"/>
                </a:ext>
              </a:extLst>
            </p:cNvPr>
            <p:cNvCxnSpPr>
              <a:cxnSpLocks/>
            </p:cNvCxnSpPr>
            <p:nvPr/>
          </p:nvCxnSpPr>
          <p:spPr>
            <a:xfrm flipV="1">
              <a:off x="3344523" y="3384365"/>
              <a:ext cx="1674514"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C679F7E5-C06C-F2E5-3D84-A76752FC4862}"/>
              </a:ext>
            </a:extLst>
          </p:cNvPr>
          <p:cNvGrpSpPr/>
          <p:nvPr/>
        </p:nvGrpSpPr>
        <p:grpSpPr>
          <a:xfrm>
            <a:off x="1948131" y="3255845"/>
            <a:ext cx="1882346" cy="1526796"/>
            <a:chOff x="3344522" y="3046518"/>
            <a:chExt cx="1986478" cy="1453053"/>
          </a:xfrm>
        </p:grpSpPr>
        <p:sp>
          <p:nvSpPr>
            <p:cNvPr id="23" name="Rectangle 22">
              <a:extLst>
                <a:ext uri="{FF2B5EF4-FFF2-40B4-BE49-F238E27FC236}">
                  <a16:creationId xmlns:a16="http://schemas.microsoft.com/office/drawing/2014/main" id="{CF1844E7-E582-3E60-DB0A-D8153F8DE0C2}"/>
                </a:ext>
              </a:extLst>
            </p:cNvPr>
            <p:cNvSpPr/>
            <p:nvPr/>
          </p:nvSpPr>
          <p:spPr>
            <a:xfrm>
              <a:off x="3344522" y="3046518"/>
              <a:ext cx="1959360" cy="1453053"/>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endParaRPr lang="en-US"/>
            </a:p>
            <a:p>
              <a:pPr marL="342900" indent="-342900">
                <a:buFont typeface="+mj-lt"/>
                <a:buAutoNum type="arabicPeriod"/>
              </a:pPr>
              <a:r>
                <a:rPr lang="en-US" sz="1200" err="1"/>
                <a:t>SceneController</a:t>
              </a:r>
              <a:endParaRPr lang="en-US" sz="1200">
                <a:cs typeface="Arial"/>
              </a:endParaRPr>
            </a:p>
            <a:p>
              <a:pPr marL="342900" indent="-342900">
                <a:buFont typeface="+mj-lt"/>
                <a:buAutoNum type="arabicPeriod"/>
              </a:pPr>
              <a:r>
                <a:rPr lang="en-US" sz="1200" err="1"/>
                <a:t>LoginController</a:t>
              </a:r>
              <a:endParaRPr lang="en-US" sz="1200"/>
            </a:p>
            <a:p>
              <a:pPr marL="342900" indent="-342900">
                <a:buFont typeface="+mj-lt"/>
                <a:buAutoNum type="arabicPeriod"/>
              </a:pPr>
              <a:r>
                <a:rPr lang="en-US" sz="1200" err="1"/>
                <a:t>CurrentBooks</a:t>
              </a:r>
              <a:endParaRPr lang="en-US" sz="1200"/>
            </a:p>
          </p:txBody>
        </p:sp>
        <p:sp>
          <p:nvSpPr>
            <p:cNvPr id="24" name="TextBox 23">
              <a:extLst>
                <a:ext uri="{FF2B5EF4-FFF2-40B4-BE49-F238E27FC236}">
                  <a16:creationId xmlns:a16="http://schemas.microsoft.com/office/drawing/2014/main" id="{88145D81-3650-0866-90BC-E58D07418763}"/>
                </a:ext>
              </a:extLst>
            </p:cNvPr>
            <p:cNvSpPr txBox="1"/>
            <p:nvPr/>
          </p:nvSpPr>
          <p:spPr>
            <a:xfrm>
              <a:off x="3374674" y="3076588"/>
              <a:ext cx="1198231" cy="307777"/>
            </a:xfrm>
            <a:prstGeom prst="rect">
              <a:avLst/>
            </a:prstGeom>
            <a:noFill/>
          </p:spPr>
          <p:txBody>
            <a:bodyPr wrap="square" lIns="91440" tIns="45720" rIns="91440" bIns="45720" rtlCol="0" anchor="t">
              <a:spAutoFit/>
            </a:bodyPr>
            <a:lstStyle/>
            <a:p>
              <a:r>
                <a:rPr lang="en-US"/>
                <a:t>Controller</a:t>
              </a:r>
            </a:p>
          </p:txBody>
        </p:sp>
        <p:cxnSp>
          <p:nvCxnSpPr>
            <p:cNvPr id="25" name="Straight Connector 24">
              <a:extLst>
                <a:ext uri="{FF2B5EF4-FFF2-40B4-BE49-F238E27FC236}">
                  <a16:creationId xmlns:a16="http://schemas.microsoft.com/office/drawing/2014/main" id="{F5FE75F7-D3D4-C490-9465-080561DC33D5}"/>
                </a:ext>
              </a:extLst>
            </p:cNvPr>
            <p:cNvCxnSpPr>
              <a:cxnSpLocks/>
            </p:cNvCxnSpPr>
            <p:nvPr/>
          </p:nvCxnSpPr>
          <p:spPr>
            <a:xfrm flipV="1">
              <a:off x="3344522" y="3376259"/>
              <a:ext cx="1986478" cy="810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4393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296</TotalTime>
  <Words>914</Words>
  <Application>Microsoft Macintosh PowerPoint</Application>
  <PresentationFormat>On-screen Show (16:9)</PresentationFormat>
  <Paragraphs>175</Paragraphs>
  <Slides>30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Verdana</vt:lpstr>
      <vt:lpstr>Calibri Light</vt:lpstr>
      <vt:lpstr>Arial</vt:lpstr>
      <vt:lpstr>Raleway Thin</vt:lpstr>
      <vt:lpstr>Calibri</vt:lpstr>
      <vt:lpstr>Barlow Light</vt:lpstr>
      <vt:lpstr>Office Theme</vt:lpstr>
      <vt:lpstr>Northeast Valley Bookstore “Home to Infinite Knowledge”</vt:lpstr>
      <vt:lpstr>Project Statement</vt:lpstr>
      <vt:lpstr>Topics Covered</vt:lpstr>
      <vt:lpstr>Encapsulation</vt:lpstr>
      <vt:lpstr>Exception Handling</vt:lpstr>
      <vt:lpstr>Tools Used</vt:lpstr>
      <vt:lpstr>Analysis</vt:lpstr>
      <vt:lpstr>System Diagram</vt:lpstr>
      <vt:lpstr>Systems Architecture</vt:lpstr>
      <vt:lpstr>Database and Schema</vt:lpstr>
      <vt:lpstr>Database Schema sample</vt:lpstr>
      <vt:lpstr>Implementation </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Validations</vt:lpstr>
      <vt:lpstr>Evaluation</vt:lpstr>
      <vt:lpstr>Problems Encountered</vt:lpstr>
      <vt:lpstr>Future Scope</vt:lpstr>
      <vt:lpstr>Conclusion </vt:lpstr>
      <vt:lpstr>Contributions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MANAGEMENT SYTEM</dc:title>
  <dc:creator>Kishore Reddy</dc:creator>
  <cp:lastModifiedBy>Santosha Nagaratnakar Chakkapalli</cp:lastModifiedBy>
  <cp:revision>3</cp:revision>
  <dcterms:modified xsi:type="dcterms:W3CDTF">2024-12-08T00:54:06Z</dcterms:modified>
</cp:coreProperties>
</file>